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28" r:id="rId2"/>
    <p:sldId id="355" r:id="rId3"/>
    <p:sldId id="359" r:id="rId4"/>
    <p:sldId id="401" r:id="rId5"/>
    <p:sldId id="360" r:id="rId6"/>
    <p:sldId id="362" r:id="rId7"/>
    <p:sldId id="402" r:id="rId8"/>
    <p:sldId id="403" r:id="rId9"/>
    <p:sldId id="404" r:id="rId10"/>
    <p:sldId id="365" r:id="rId11"/>
    <p:sldId id="299" r:id="rId12"/>
    <p:sldId id="312" r:id="rId13"/>
    <p:sldId id="306" r:id="rId14"/>
    <p:sldId id="307" r:id="rId15"/>
    <p:sldId id="308" r:id="rId16"/>
    <p:sldId id="366" r:id="rId17"/>
    <p:sldId id="316" r:id="rId18"/>
    <p:sldId id="390" r:id="rId19"/>
    <p:sldId id="389" r:id="rId20"/>
    <p:sldId id="388" r:id="rId21"/>
    <p:sldId id="391" r:id="rId22"/>
    <p:sldId id="392" r:id="rId23"/>
    <p:sldId id="310" r:id="rId24"/>
    <p:sldId id="393" r:id="rId25"/>
    <p:sldId id="394" r:id="rId26"/>
    <p:sldId id="405" r:id="rId27"/>
    <p:sldId id="411" r:id="rId28"/>
    <p:sldId id="302" r:id="rId29"/>
    <p:sldId id="395" r:id="rId30"/>
    <p:sldId id="321" r:id="rId31"/>
    <p:sldId id="398" r:id="rId32"/>
    <p:sldId id="322" r:id="rId33"/>
    <p:sldId id="324" r:id="rId34"/>
    <p:sldId id="325" r:id="rId35"/>
    <p:sldId id="399" r:id="rId36"/>
    <p:sldId id="400" r:id="rId37"/>
    <p:sldId id="406" r:id="rId38"/>
    <p:sldId id="293" r:id="rId39"/>
    <p:sldId id="258" r:id="rId40"/>
    <p:sldId id="294" r:id="rId41"/>
    <p:sldId id="334" r:id="rId42"/>
    <p:sldId id="335" r:id="rId43"/>
    <p:sldId id="292" r:id="rId44"/>
    <p:sldId id="347" r:id="rId45"/>
    <p:sldId id="329" r:id="rId46"/>
    <p:sldId id="295" r:id="rId47"/>
    <p:sldId id="410" r:id="rId48"/>
    <p:sldId id="341" r:id="rId49"/>
    <p:sldId id="300" r:id="rId50"/>
    <p:sldId id="305" r:id="rId51"/>
    <p:sldId id="350" r:id="rId52"/>
    <p:sldId id="351" r:id="rId53"/>
    <p:sldId id="407" r:id="rId54"/>
    <p:sldId id="326" r:id="rId55"/>
    <p:sldId id="304" r:id="rId56"/>
    <p:sldId id="408" r:id="rId57"/>
    <p:sldId id="409" r:id="rId58"/>
    <p:sldId id="33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6821" autoAdjust="0"/>
  </p:normalViewPr>
  <p:slideViewPr>
    <p:cSldViewPr snapToGrid="0">
      <p:cViewPr varScale="1">
        <p:scale>
          <a:sx n="127" d="100"/>
          <a:sy n="127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2302C937-3855-43F4-BE28-75057306AA60}"/>
    <pc:docChg chg="undo custSel addSld delSld modSld sldOrd">
      <pc:chgData name="Zhao Xiong" userId="5eba49e5-2895-4cd9-83e8-b3064fe76704" providerId="ADAL" clId="{2302C937-3855-43F4-BE28-75057306AA60}" dt="2022-08-20T13:58:40.067" v="26547" actId="14100"/>
      <pc:docMkLst>
        <pc:docMk/>
      </pc:docMkLst>
      <pc:sldChg chg="addSp delSp modSp">
        <pc:chgData name="Zhao Xiong" userId="5eba49e5-2895-4cd9-83e8-b3064fe76704" providerId="ADAL" clId="{2302C937-3855-43F4-BE28-75057306AA60}" dt="2022-08-18T13:00:00.907" v="17659" actId="20577"/>
        <pc:sldMkLst>
          <pc:docMk/>
          <pc:sldMk cId="3693899172" sldId="258"/>
        </pc:sldMkLst>
        <pc:spChg chg="del">
          <ac:chgData name="Zhao Xiong" userId="5eba49e5-2895-4cd9-83e8-b3064fe76704" providerId="ADAL" clId="{2302C937-3855-43F4-BE28-75057306AA60}" dt="2022-08-16T18:00:14.667" v="8772" actId="478"/>
          <ac:spMkLst>
            <pc:docMk/>
            <pc:sldMk cId="3693899172" sldId="258"/>
            <ac:spMk id="2" creationId="{94D18A09-86E5-460D-B7F0-0106F734B753}"/>
          </ac:spMkLst>
        </pc:spChg>
        <pc:spChg chg="mod">
          <ac:chgData name="Zhao Xiong" userId="5eba49e5-2895-4cd9-83e8-b3064fe76704" providerId="ADAL" clId="{2302C937-3855-43F4-BE28-75057306AA60}" dt="2022-08-18T13:00:00.907" v="17659" actId="20577"/>
          <ac:spMkLst>
            <pc:docMk/>
            <pc:sldMk cId="3693899172" sldId="258"/>
            <ac:spMk id="3" creationId="{830F3EE6-25BE-97AE-178A-1812CC9319C1}"/>
          </ac:spMkLst>
        </pc:spChg>
        <pc:spChg chg="mod">
          <ac:chgData name="Zhao Xiong" userId="5eba49e5-2895-4cd9-83e8-b3064fe76704" providerId="ADAL" clId="{2302C937-3855-43F4-BE28-75057306AA60}" dt="2022-08-17T15:32:36.043" v="11205"/>
          <ac:spMkLst>
            <pc:docMk/>
            <pc:sldMk cId="3693899172" sldId="258"/>
            <ac:spMk id="8" creationId="{51FCD0E5-4DD2-4935-A3A8-E950BD8E2F83}"/>
          </ac:spMkLst>
        </pc:spChg>
        <pc:grpChg chg="add">
          <ac:chgData name="Zhao Xiong" userId="5eba49e5-2895-4cd9-83e8-b3064fe76704" providerId="ADAL" clId="{2302C937-3855-43F4-BE28-75057306AA60}" dt="2022-08-16T18:00:14.854" v="8773"/>
          <ac:grpSpMkLst>
            <pc:docMk/>
            <pc:sldMk cId="3693899172" sldId="258"/>
            <ac:grpSpMk id="4" creationId="{7E1B5739-9645-4BE5-90F9-17CCD1EE0E32}"/>
          </ac:grpSpMkLst>
        </pc:grpChg>
      </pc:sldChg>
      <pc:sldChg chg="addSp delSp modSp">
        <pc:chgData name="Zhao Xiong" userId="5eba49e5-2895-4cd9-83e8-b3064fe76704" providerId="ADAL" clId="{2302C937-3855-43F4-BE28-75057306AA60}" dt="2022-08-18T13:10:23.143" v="18340" actId="1036"/>
        <pc:sldMkLst>
          <pc:docMk/>
          <pc:sldMk cId="256536027" sldId="292"/>
        </pc:sldMkLst>
        <pc:spChg chg="del">
          <ac:chgData name="Zhao Xiong" userId="5eba49e5-2895-4cd9-83e8-b3064fe76704" providerId="ADAL" clId="{2302C937-3855-43F4-BE28-75057306AA60}" dt="2022-08-16T18:01:40.345" v="8961" actId="478"/>
          <ac:spMkLst>
            <pc:docMk/>
            <pc:sldMk cId="256536027" sldId="292"/>
            <ac:spMk id="2" creationId="{94D18A09-86E5-460D-B7F0-0106F734B753}"/>
          </ac:spMkLst>
        </pc:spChg>
        <pc:spChg chg="mod">
          <ac:chgData name="Zhao Xiong" userId="5eba49e5-2895-4cd9-83e8-b3064fe76704" providerId="ADAL" clId="{2302C937-3855-43F4-BE28-75057306AA60}" dt="2022-08-18T13:10:23.143" v="18340" actId="1036"/>
          <ac:spMkLst>
            <pc:docMk/>
            <pc:sldMk cId="256536027" sldId="292"/>
            <ac:spMk id="3" creationId="{1DF08F1D-4787-3DB3-495A-AEA3639F10BE}"/>
          </ac:spMkLst>
        </pc:spChg>
        <pc:spChg chg="del mod">
          <ac:chgData name="Zhao Xiong" userId="5eba49e5-2895-4cd9-83e8-b3064fe76704" providerId="ADAL" clId="{2302C937-3855-43F4-BE28-75057306AA60}" dt="2022-08-18T13:06:36.136" v="18058" actId="478"/>
          <ac:spMkLst>
            <pc:docMk/>
            <pc:sldMk cId="256536027" sldId="292"/>
            <ac:spMk id="4" creationId="{506CFE86-999A-76C8-10ED-5E3AECBF7F7F}"/>
          </ac:spMkLst>
        </pc:spChg>
        <pc:spChg chg="mod">
          <ac:chgData name="Zhao Xiong" userId="5eba49e5-2895-4cd9-83e8-b3064fe76704" providerId="ADAL" clId="{2302C937-3855-43F4-BE28-75057306AA60}" dt="2022-08-16T18:01:59.753" v="9004" actId="1035"/>
          <ac:spMkLst>
            <pc:docMk/>
            <pc:sldMk cId="256536027" sldId="292"/>
            <ac:spMk id="6" creationId="{AC23A453-EE72-8D50-17A5-9878DB5049C2}"/>
          </ac:spMkLst>
        </pc:spChg>
        <pc:spChg chg="add mod">
          <ac:chgData name="Zhao Xiong" userId="5eba49e5-2895-4cd9-83e8-b3064fe76704" providerId="ADAL" clId="{2302C937-3855-43F4-BE28-75057306AA60}" dt="2022-08-16T18:01:48.199" v="8986" actId="313"/>
          <ac:spMkLst>
            <pc:docMk/>
            <pc:sldMk cId="256536027" sldId="292"/>
            <ac:spMk id="7" creationId="{48B60C42-5D17-4C55-9F82-82ACE97773BB}"/>
          </ac:spMkLst>
        </pc:spChg>
        <pc:graphicFrameChg chg="del mod">
          <ac:chgData name="Zhao Xiong" userId="5eba49e5-2895-4cd9-83e8-b3064fe76704" providerId="ADAL" clId="{2302C937-3855-43F4-BE28-75057306AA60}" dt="2022-08-17T16:01:08.536" v="12155" actId="478"/>
          <ac:graphicFrameMkLst>
            <pc:docMk/>
            <pc:sldMk cId="256536027" sldId="292"/>
            <ac:graphicFrameMk id="11" creationId="{F401C931-1808-2B5A-8AFA-93055EB67FAB}"/>
          </ac:graphicFrameMkLst>
        </pc:graphicFrameChg>
        <pc:picChg chg="add del mod">
          <ac:chgData name="Zhao Xiong" userId="5eba49e5-2895-4cd9-83e8-b3064fe76704" providerId="ADAL" clId="{2302C937-3855-43F4-BE28-75057306AA60}" dt="2022-08-17T16:11:42.153" v="12406" actId="478"/>
          <ac:picMkLst>
            <pc:docMk/>
            <pc:sldMk cId="256536027" sldId="292"/>
            <ac:picMk id="2" creationId="{81047F87-8E18-4C58-9FE2-65BCE9BF08FD}"/>
          </ac:picMkLst>
        </pc:picChg>
        <pc:picChg chg="add del mod ord">
          <ac:chgData name="Zhao Xiong" userId="5eba49e5-2895-4cd9-83e8-b3064fe76704" providerId="ADAL" clId="{2302C937-3855-43F4-BE28-75057306AA60}" dt="2022-08-17T16:19:21.641" v="12500" actId="478"/>
          <ac:picMkLst>
            <pc:docMk/>
            <pc:sldMk cId="256536027" sldId="292"/>
            <ac:picMk id="5" creationId="{64FB771D-E1A2-4B57-BA61-3680606B576D}"/>
          </ac:picMkLst>
        </pc:picChg>
        <pc:picChg chg="add del mod modCrop">
          <ac:chgData name="Zhao Xiong" userId="5eba49e5-2895-4cd9-83e8-b3064fe76704" providerId="ADAL" clId="{2302C937-3855-43F4-BE28-75057306AA60}" dt="2022-08-18T13:06:39.048" v="18060" actId="478"/>
          <ac:picMkLst>
            <pc:docMk/>
            <pc:sldMk cId="256536027" sldId="292"/>
            <ac:picMk id="9" creationId="{C90304A2-60CE-43EB-BCA0-C8F868E11173}"/>
          </ac:picMkLst>
        </pc:picChg>
        <pc:picChg chg="add mod">
          <ac:chgData name="Zhao Xiong" userId="5eba49e5-2895-4cd9-83e8-b3064fe76704" providerId="ADAL" clId="{2302C937-3855-43F4-BE28-75057306AA60}" dt="2022-08-18T13:10:20.256" v="18330" actId="1036"/>
          <ac:picMkLst>
            <pc:docMk/>
            <pc:sldMk cId="256536027" sldId="292"/>
            <ac:picMk id="10" creationId="{39F35747-373B-4AAA-8067-771063F57C2F}"/>
          </ac:picMkLst>
        </pc:picChg>
        <pc:cxnChg chg="add">
          <ac:chgData name="Zhao Xiong" userId="5eba49e5-2895-4cd9-83e8-b3064fe76704" providerId="ADAL" clId="{2302C937-3855-43F4-BE28-75057306AA60}" dt="2022-08-16T18:01:40.558" v="8962"/>
          <ac:cxnSpMkLst>
            <pc:docMk/>
            <pc:sldMk cId="256536027" sldId="292"/>
            <ac:cxnSpMk id="8" creationId="{53015E25-717D-446B-8650-1B3D117E059A}"/>
          </ac:cxnSpMkLst>
        </pc:cxnChg>
      </pc:sldChg>
      <pc:sldChg chg="addSp delSp modSp">
        <pc:chgData name="Zhao Xiong" userId="5eba49e5-2895-4cd9-83e8-b3064fe76704" providerId="ADAL" clId="{2302C937-3855-43F4-BE28-75057306AA60}" dt="2022-08-18T13:12:24.408" v="18381"/>
        <pc:sldMkLst>
          <pc:docMk/>
          <pc:sldMk cId="1033528655" sldId="293"/>
        </pc:sldMkLst>
        <pc:spChg chg="del mod">
          <ac:chgData name="Zhao Xiong" userId="5eba49e5-2895-4cd9-83e8-b3064fe76704" providerId="ADAL" clId="{2302C937-3855-43F4-BE28-75057306AA60}" dt="2022-08-16T16:01:09.729" v="8636" actId="478"/>
          <ac:spMkLst>
            <pc:docMk/>
            <pc:sldMk cId="1033528655" sldId="293"/>
            <ac:spMk id="3" creationId="{48E9E824-99B9-411A-9309-695184F1076B}"/>
          </ac:spMkLst>
        </pc:spChg>
        <pc:spChg chg="mod">
          <ac:chgData name="Zhao Xiong" userId="5eba49e5-2895-4cd9-83e8-b3064fe76704" providerId="ADAL" clId="{2302C937-3855-43F4-BE28-75057306AA60}" dt="2022-08-18T13:12:24.408" v="18381"/>
          <ac:spMkLst>
            <pc:docMk/>
            <pc:sldMk cId="1033528655" sldId="293"/>
            <ac:spMk id="4" creationId="{A6534DC4-AB93-3043-29A3-C722550F44BA}"/>
          </ac:spMkLst>
        </pc:spChg>
        <pc:spChg chg="del mod">
          <ac:chgData name="Zhao Xiong" userId="5eba49e5-2895-4cd9-83e8-b3064fe76704" providerId="ADAL" clId="{2302C937-3855-43F4-BE28-75057306AA60}" dt="2022-08-15T18:27:38.147" v="8420" actId="478"/>
          <ac:spMkLst>
            <pc:docMk/>
            <pc:sldMk cId="1033528655" sldId="293"/>
            <ac:spMk id="7" creationId="{3C9C0010-14C0-532E-CEA1-FEF402A22BB3}"/>
          </ac:spMkLst>
        </pc:spChg>
        <pc:spChg chg="mod topLvl">
          <ac:chgData name="Zhao Xiong" userId="5eba49e5-2895-4cd9-83e8-b3064fe76704" providerId="ADAL" clId="{2302C937-3855-43F4-BE28-75057306AA60}" dt="2022-08-16T15:06:56.137" v="8559" actId="164"/>
          <ac:spMkLst>
            <pc:docMk/>
            <pc:sldMk cId="1033528655" sldId="293"/>
            <ac:spMk id="10" creationId="{64F1367A-1ADD-4082-888D-59A93F872CA7}"/>
          </ac:spMkLst>
        </pc:spChg>
        <pc:spChg chg="mod topLvl">
          <ac:chgData name="Zhao Xiong" userId="5eba49e5-2895-4cd9-83e8-b3064fe76704" providerId="ADAL" clId="{2302C937-3855-43F4-BE28-75057306AA60}" dt="2022-08-16T15:06:56.137" v="8559" actId="164"/>
          <ac:spMkLst>
            <pc:docMk/>
            <pc:sldMk cId="1033528655" sldId="293"/>
            <ac:spMk id="11" creationId="{F420E73E-A360-4A69-B13A-56DBE5396057}"/>
          </ac:spMkLst>
        </pc:spChg>
        <pc:spChg chg="add mod">
          <ac:chgData name="Zhao Xiong" userId="5eba49e5-2895-4cd9-83e8-b3064fe76704" providerId="ADAL" clId="{2302C937-3855-43F4-BE28-75057306AA60}" dt="2022-08-18T12:44:06.248" v="17411"/>
          <ac:spMkLst>
            <pc:docMk/>
            <pc:sldMk cId="1033528655" sldId="293"/>
            <ac:spMk id="13" creationId="{E3BE9B6A-B5DC-4A42-BF91-1B35ACFA3DA9}"/>
          </ac:spMkLst>
        </pc:spChg>
        <pc:grpChg chg="add mod">
          <ac:chgData name="Zhao Xiong" userId="5eba49e5-2895-4cd9-83e8-b3064fe76704" providerId="ADAL" clId="{2302C937-3855-43F4-BE28-75057306AA60}" dt="2022-08-16T15:06:56.137" v="8559" actId="164"/>
          <ac:grpSpMkLst>
            <pc:docMk/>
            <pc:sldMk cId="1033528655" sldId="293"/>
            <ac:grpSpMk id="2" creationId="{5BB5EC72-34EB-4B9B-979D-146B292A7D0C}"/>
          </ac:grpSpMkLst>
        </pc:grpChg>
        <pc:grpChg chg="add del">
          <ac:chgData name="Zhao Xiong" userId="5eba49e5-2895-4cd9-83e8-b3064fe76704" providerId="ADAL" clId="{2302C937-3855-43F4-BE28-75057306AA60}" dt="2022-08-16T15:06:07.449" v="8479"/>
          <ac:grpSpMkLst>
            <pc:docMk/>
            <pc:sldMk cId="1033528655" sldId="293"/>
            <ac:grpSpMk id="5" creationId="{7CB1A6B7-C9AF-4748-BC47-31BE8FF5BC11}"/>
          </ac:grpSpMkLst>
        </pc:grpChg>
        <pc:grpChg chg="add del">
          <ac:chgData name="Zhao Xiong" userId="5eba49e5-2895-4cd9-83e8-b3064fe76704" providerId="ADAL" clId="{2302C937-3855-43F4-BE28-75057306AA60}" dt="2022-08-16T15:06:25.459" v="8548" actId="165"/>
          <ac:grpSpMkLst>
            <pc:docMk/>
            <pc:sldMk cId="1033528655" sldId="293"/>
            <ac:grpSpMk id="9" creationId="{2FE8DFE3-51A6-4E7C-89DA-6B3E96882E46}"/>
          </ac:grpSpMkLst>
        </pc:grpChg>
        <pc:picChg chg="mod topLvl">
          <ac:chgData name="Zhao Xiong" userId="5eba49e5-2895-4cd9-83e8-b3064fe76704" providerId="ADAL" clId="{2302C937-3855-43F4-BE28-75057306AA60}" dt="2022-08-16T15:06:56.137" v="8559" actId="164"/>
          <ac:picMkLst>
            <pc:docMk/>
            <pc:sldMk cId="1033528655" sldId="293"/>
            <ac:picMk id="12" creationId="{6CC69456-2396-4840-ADE9-B573C94E106B}"/>
          </ac:picMkLst>
        </pc:picChg>
        <pc:picChg chg="del">
          <ac:chgData name="Zhao Xiong" userId="5eba49e5-2895-4cd9-83e8-b3064fe76704" providerId="ADAL" clId="{2302C937-3855-43F4-BE28-75057306AA60}" dt="2022-08-15T18:27:38.699" v="8421" actId="478"/>
          <ac:picMkLst>
            <pc:docMk/>
            <pc:sldMk cId="1033528655" sldId="293"/>
            <ac:picMk id="2050" creationId="{FC0C1605-7B2B-9FB6-89F4-89BD8BC80F19}"/>
          </ac:picMkLst>
        </pc:picChg>
      </pc:sldChg>
      <pc:sldChg chg="addSp delSp modSp">
        <pc:chgData name="Zhao Xiong" userId="5eba49e5-2895-4cd9-83e8-b3064fe76704" providerId="ADAL" clId="{2302C937-3855-43F4-BE28-75057306AA60}" dt="2022-08-18T13:00:43.657" v="17662" actId="20577"/>
        <pc:sldMkLst>
          <pc:docMk/>
          <pc:sldMk cId="2395745738" sldId="294"/>
        </pc:sldMkLst>
        <pc:spChg chg="del">
          <ac:chgData name="Zhao Xiong" userId="5eba49e5-2895-4cd9-83e8-b3064fe76704" providerId="ADAL" clId="{2302C937-3855-43F4-BE28-75057306AA60}" dt="2022-08-16T18:00:33.836" v="8827" actId="478"/>
          <ac:spMkLst>
            <pc:docMk/>
            <pc:sldMk cId="2395745738" sldId="294"/>
            <ac:spMk id="2" creationId="{94D18A09-86E5-460D-B7F0-0106F734B753}"/>
          </ac:spMkLst>
        </pc:spChg>
        <pc:spChg chg="mod">
          <ac:chgData name="Zhao Xiong" userId="5eba49e5-2895-4cd9-83e8-b3064fe76704" providerId="ADAL" clId="{2302C937-3855-43F4-BE28-75057306AA60}" dt="2022-08-17T15:44:35.477" v="11788" actId="1036"/>
          <ac:spMkLst>
            <pc:docMk/>
            <pc:sldMk cId="2395745738" sldId="294"/>
            <ac:spMk id="3" creationId="{830F3EE6-25BE-97AE-178A-1812CC9319C1}"/>
          </ac:spMkLst>
        </pc:spChg>
        <pc:spChg chg="mod">
          <ac:chgData name="Zhao Xiong" userId="5eba49e5-2895-4cd9-83e8-b3064fe76704" providerId="ADAL" clId="{2302C937-3855-43F4-BE28-75057306AA60}" dt="2022-08-18T13:00:43.657" v="17662" actId="20577"/>
          <ac:spMkLst>
            <pc:docMk/>
            <pc:sldMk cId="2395745738" sldId="294"/>
            <ac:spMk id="6" creationId="{BB597126-643A-C951-F569-E62B997E2DA5}"/>
          </ac:spMkLst>
        </pc:spChg>
        <pc:spChg chg="add mod">
          <ac:chgData name="Zhao Xiong" userId="5eba49e5-2895-4cd9-83e8-b3064fe76704" providerId="ADAL" clId="{2302C937-3855-43F4-BE28-75057306AA60}" dt="2022-08-16T18:00:37.224" v="8847" actId="20577"/>
          <ac:spMkLst>
            <pc:docMk/>
            <pc:sldMk cId="2395745738" sldId="294"/>
            <ac:spMk id="7" creationId="{3FCA91A5-6FC5-4F10-A0EB-A18C4F58FA43}"/>
          </ac:spMkLst>
        </pc:spChg>
        <pc:picChg chg="mod">
          <ac:chgData name="Zhao Xiong" userId="5eba49e5-2895-4cd9-83e8-b3064fe76704" providerId="ADAL" clId="{2302C937-3855-43F4-BE28-75057306AA60}" dt="2022-08-17T15:54:23.254" v="12120" actId="14100"/>
          <ac:picMkLst>
            <pc:docMk/>
            <pc:sldMk cId="2395745738" sldId="294"/>
            <ac:picMk id="1028" creationId="{F19EBFE4-1BC3-EFB1-8836-E955F47507FC}"/>
          </ac:picMkLst>
        </pc:picChg>
        <pc:cxnChg chg="add">
          <ac:chgData name="Zhao Xiong" userId="5eba49e5-2895-4cd9-83e8-b3064fe76704" providerId="ADAL" clId="{2302C937-3855-43F4-BE28-75057306AA60}" dt="2022-08-16T18:00:32.403" v="8826"/>
          <ac:cxnSpMkLst>
            <pc:docMk/>
            <pc:sldMk cId="2395745738" sldId="294"/>
            <ac:cxnSpMk id="8" creationId="{68685B5E-E684-41E6-8B1D-DF62F4303DDF}"/>
          </ac:cxnSpMkLst>
        </pc:cxnChg>
      </pc:sldChg>
      <pc:sldChg chg="addSp delSp modSp ord">
        <pc:chgData name="Zhao Xiong" userId="5eba49e5-2895-4cd9-83e8-b3064fe76704" providerId="ADAL" clId="{2302C937-3855-43F4-BE28-75057306AA60}" dt="2022-08-18T13:11:20.388" v="18367" actId="20577"/>
        <pc:sldMkLst>
          <pc:docMk/>
          <pc:sldMk cId="542880641" sldId="295"/>
        </pc:sldMkLst>
        <pc:spChg chg="del mod">
          <ac:chgData name="Zhao Xiong" userId="5eba49e5-2895-4cd9-83e8-b3064fe76704" providerId="ADAL" clId="{2302C937-3855-43F4-BE28-75057306AA60}" dt="2022-08-16T18:02:12.187" v="9008" actId="478"/>
          <ac:spMkLst>
            <pc:docMk/>
            <pc:sldMk cId="542880641" sldId="295"/>
            <ac:spMk id="2" creationId="{94D18A09-86E5-460D-B7F0-0106F734B753}"/>
          </ac:spMkLst>
        </pc:spChg>
        <pc:spChg chg="mod">
          <ac:chgData name="Zhao Xiong" userId="5eba49e5-2895-4cd9-83e8-b3064fe76704" providerId="ADAL" clId="{2302C937-3855-43F4-BE28-75057306AA60}" dt="2022-08-18T13:11:20.388" v="18367" actId="20577"/>
          <ac:spMkLst>
            <pc:docMk/>
            <pc:sldMk cId="542880641" sldId="295"/>
            <ac:spMk id="3" creationId="{1DF08F1D-4787-3DB3-495A-AEA3639F10BE}"/>
          </ac:spMkLst>
        </pc:spChg>
        <pc:spChg chg="mod">
          <ac:chgData name="Zhao Xiong" userId="5eba49e5-2895-4cd9-83e8-b3064fe76704" providerId="ADAL" clId="{2302C937-3855-43F4-BE28-75057306AA60}" dt="2022-08-16T18:02:25.079" v="9047" actId="20577"/>
          <ac:spMkLst>
            <pc:docMk/>
            <pc:sldMk cId="542880641" sldId="295"/>
            <ac:spMk id="15" creationId="{80E97C3F-790D-48D5-883F-C9ED248AC51D}"/>
          </ac:spMkLst>
        </pc:spChg>
        <pc:grpChg chg="add del">
          <ac:chgData name="Zhao Xiong" userId="5eba49e5-2895-4cd9-83e8-b3064fe76704" providerId="ADAL" clId="{2302C937-3855-43F4-BE28-75057306AA60}" dt="2022-08-16T18:02:11.163" v="9007"/>
          <ac:grpSpMkLst>
            <pc:docMk/>
            <pc:sldMk cId="542880641" sldId="295"/>
            <ac:grpSpMk id="5" creationId="{B80D579C-359B-44F6-B661-6A0F80F21F47}"/>
          </ac:grpSpMkLst>
        </pc:grpChg>
        <pc:grpChg chg="add">
          <ac:chgData name="Zhao Xiong" userId="5eba49e5-2895-4cd9-83e8-b3064fe76704" providerId="ADAL" clId="{2302C937-3855-43F4-BE28-75057306AA60}" dt="2022-08-16T18:02:12.364" v="9009"/>
          <ac:grpSpMkLst>
            <pc:docMk/>
            <pc:sldMk cId="542880641" sldId="295"/>
            <ac:grpSpMk id="11" creationId="{56090C6F-7E94-498E-864C-C4E4DFF32901}"/>
          </ac:grpSpMkLst>
        </pc:grpChg>
      </pc:sldChg>
      <pc:sldChg chg="addSp delSp modSp add ord">
        <pc:chgData name="Zhao Xiong" userId="5eba49e5-2895-4cd9-83e8-b3064fe76704" providerId="ADAL" clId="{2302C937-3855-43F4-BE28-75057306AA60}" dt="2022-08-18T15:02:35.562" v="23848" actId="20577"/>
        <pc:sldMkLst>
          <pc:docMk/>
          <pc:sldMk cId="688417064" sldId="300"/>
        </pc:sldMkLst>
        <pc:spChg chg="del">
          <ac:chgData name="Zhao Xiong" userId="5eba49e5-2895-4cd9-83e8-b3064fe76704" providerId="ADAL" clId="{2302C937-3855-43F4-BE28-75057306AA60}" dt="2022-08-08T15:40:02.171" v="170"/>
          <ac:spMkLst>
            <pc:docMk/>
            <pc:sldMk cId="688417064" sldId="300"/>
            <ac:spMk id="2" creationId="{AFDC6DC8-3597-402A-A2D0-D1FBA2A9A1C5}"/>
          </ac:spMkLst>
        </pc:spChg>
        <pc:spChg chg="del">
          <ac:chgData name="Zhao Xiong" userId="5eba49e5-2895-4cd9-83e8-b3064fe76704" providerId="ADAL" clId="{2302C937-3855-43F4-BE28-75057306AA60}" dt="2022-08-08T15:40:02.171" v="170"/>
          <ac:spMkLst>
            <pc:docMk/>
            <pc:sldMk cId="688417064" sldId="300"/>
            <ac:spMk id="3" creationId="{2EF75783-8626-4FD1-A648-AB3F3A138F77}"/>
          </ac:spMkLst>
        </pc:spChg>
        <pc:spChg chg="add del mod">
          <ac:chgData name="Zhao Xiong" userId="5eba49e5-2895-4cd9-83e8-b3064fe76704" providerId="ADAL" clId="{2302C937-3855-43F4-BE28-75057306AA60}" dt="2022-08-16T18:52:19.685" v="9693" actId="478"/>
          <ac:spMkLst>
            <pc:docMk/>
            <pc:sldMk cId="688417064" sldId="300"/>
            <ac:spMk id="4" creationId="{3FEB3AFA-1C05-4538-ABF5-4FE6F6A758D0}"/>
          </ac:spMkLst>
        </pc:spChg>
        <pc:spChg chg="add mod">
          <ac:chgData name="Zhao Xiong" userId="5eba49e5-2895-4cd9-83e8-b3064fe76704" providerId="ADAL" clId="{2302C937-3855-43F4-BE28-75057306AA60}" dt="2022-08-18T14:51:59.645" v="23127" actId="1035"/>
          <ac:spMkLst>
            <pc:docMk/>
            <pc:sldMk cId="688417064" sldId="300"/>
            <ac:spMk id="5" creationId="{2E6CC98F-CC5B-4D73-AA4A-9D6E3E59808E}"/>
          </ac:spMkLst>
        </pc:spChg>
        <pc:spChg chg="add mod topLvl">
          <ac:chgData name="Zhao Xiong" userId="5eba49e5-2895-4cd9-83e8-b3064fe76704" providerId="ADAL" clId="{2302C937-3855-43F4-BE28-75057306AA60}" dt="2022-08-18T14:48:51.273" v="23020" actId="1035"/>
          <ac:spMkLst>
            <pc:docMk/>
            <pc:sldMk cId="688417064" sldId="300"/>
            <ac:spMk id="7" creationId="{16779B72-3054-4090-95A9-39396C16A658}"/>
          </ac:spMkLst>
        </pc:spChg>
        <pc:spChg chg="add mod topLvl">
          <ac:chgData name="Zhao Xiong" userId="5eba49e5-2895-4cd9-83e8-b3064fe76704" providerId="ADAL" clId="{2302C937-3855-43F4-BE28-75057306AA60}" dt="2022-08-18T14:48:51.273" v="23020" actId="1035"/>
          <ac:spMkLst>
            <pc:docMk/>
            <pc:sldMk cId="688417064" sldId="300"/>
            <ac:spMk id="8" creationId="{CB115266-E829-4210-B5F2-4FF5A77997CB}"/>
          </ac:spMkLst>
        </pc:spChg>
        <pc:spChg chg="add mod topLvl">
          <ac:chgData name="Zhao Xiong" userId="5eba49e5-2895-4cd9-83e8-b3064fe76704" providerId="ADAL" clId="{2302C937-3855-43F4-BE28-75057306AA60}" dt="2022-08-18T14:48:51.273" v="23020" actId="1035"/>
          <ac:spMkLst>
            <pc:docMk/>
            <pc:sldMk cId="688417064" sldId="300"/>
            <ac:spMk id="9" creationId="{C19DBF20-128F-462A-8D9B-63BF622D1172}"/>
          </ac:spMkLst>
        </pc:spChg>
        <pc:spChg chg="mod">
          <ac:chgData name="Zhao Xiong" userId="5eba49e5-2895-4cd9-83e8-b3064fe76704" providerId="ADAL" clId="{2302C937-3855-43F4-BE28-75057306AA60}" dt="2022-08-16T18:52:27.144" v="9720" actId="20577"/>
          <ac:spMkLst>
            <pc:docMk/>
            <pc:sldMk cId="688417064" sldId="300"/>
            <ac:spMk id="14" creationId="{134A158C-EB52-47CA-8089-9DEB3496748E}"/>
          </ac:spMkLst>
        </pc:spChg>
        <pc:spChg chg="add mod">
          <ac:chgData name="Zhao Xiong" userId="5eba49e5-2895-4cd9-83e8-b3064fe76704" providerId="ADAL" clId="{2302C937-3855-43F4-BE28-75057306AA60}" dt="2022-08-18T15:02:35.562" v="23848" actId="20577"/>
          <ac:spMkLst>
            <pc:docMk/>
            <pc:sldMk cId="688417064" sldId="300"/>
            <ac:spMk id="15" creationId="{8D67DACF-BD3B-49ED-A18D-EA3A6C44DA57}"/>
          </ac:spMkLst>
        </pc:spChg>
        <pc:grpChg chg="add del mod">
          <ac:chgData name="Zhao Xiong" userId="5eba49e5-2895-4cd9-83e8-b3064fe76704" providerId="ADAL" clId="{2302C937-3855-43F4-BE28-75057306AA60}" dt="2022-08-09T14:21:51.646" v="3156" actId="165"/>
          <ac:grpSpMkLst>
            <pc:docMk/>
            <pc:sldMk cId="688417064" sldId="300"/>
            <ac:grpSpMk id="2" creationId="{28954DDA-3117-4F22-802F-016961FC2917}"/>
          </ac:grpSpMkLst>
        </pc:grpChg>
        <pc:grpChg chg="add del">
          <ac:chgData name="Zhao Xiong" userId="5eba49e5-2895-4cd9-83e8-b3064fe76704" providerId="ADAL" clId="{2302C937-3855-43F4-BE28-75057306AA60}" dt="2022-08-18T14:50:45.836" v="23067" actId="478"/>
          <ac:grpSpMkLst>
            <pc:docMk/>
            <pc:sldMk cId="688417064" sldId="300"/>
            <ac:grpSpMk id="10" creationId="{1A45FA81-2C59-4216-978C-705643E3585C}"/>
          </ac:grpSpMkLst>
        </pc:grpChg>
        <pc:picChg chg="add mod ord topLvl">
          <ac:chgData name="Zhao Xiong" userId="5eba49e5-2895-4cd9-83e8-b3064fe76704" providerId="ADAL" clId="{2302C937-3855-43F4-BE28-75057306AA60}" dt="2022-08-18T14:48:51.273" v="23020" actId="1035"/>
          <ac:picMkLst>
            <pc:docMk/>
            <pc:sldMk cId="688417064" sldId="300"/>
            <ac:picMk id="6" creationId="{37945FE8-9786-4ADB-A9A0-7502C0AAF5AF}"/>
          </ac:picMkLst>
        </pc:picChg>
        <pc:cxnChg chg="add">
          <ac:chgData name="Zhao Xiong" userId="5eba49e5-2895-4cd9-83e8-b3064fe76704" providerId="ADAL" clId="{2302C937-3855-43F4-BE28-75057306AA60}" dt="2022-08-18T14:50:54.885" v="23068"/>
          <ac:cxnSpMkLst>
            <pc:docMk/>
            <pc:sldMk cId="688417064" sldId="300"/>
            <ac:cxnSpMk id="16" creationId="{76482D67-4B01-448C-BCC7-1865A4DC5C91}"/>
          </ac:cxnSpMkLst>
        </pc:cxnChg>
      </pc:sldChg>
      <pc:sldChg chg="addSp delSp modSp">
        <pc:chgData name="Zhao Xiong" userId="5eba49e5-2895-4cd9-83e8-b3064fe76704" providerId="ADAL" clId="{2302C937-3855-43F4-BE28-75057306AA60}" dt="2022-08-20T13:47:10.747" v="26288" actId="14100"/>
        <pc:sldMkLst>
          <pc:docMk/>
          <pc:sldMk cId="974536232" sldId="304"/>
        </pc:sldMkLst>
        <pc:spChg chg="add del mod">
          <ac:chgData name="Zhao Xiong" userId="5eba49e5-2895-4cd9-83e8-b3064fe76704" providerId="ADAL" clId="{2302C937-3855-43F4-BE28-75057306AA60}" dt="2022-08-19T13:12:34.373" v="25235"/>
          <ac:spMkLst>
            <pc:docMk/>
            <pc:sldMk cId="974536232" sldId="304"/>
            <ac:spMk id="3" creationId="{F94CA52E-6B92-416D-88B9-E221D036AAC4}"/>
          </ac:spMkLst>
        </pc:spChg>
        <pc:spChg chg="mod">
          <ac:chgData name="Zhao Xiong" userId="5eba49e5-2895-4cd9-83e8-b3064fe76704" providerId="ADAL" clId="{2302C937-3855-43F4-BE28-75057306AA60}" dt="2022-08-19T13:19:19.980" v="25560" actId="255"/>
          <ac:spMkLst>
            <pc:docMk/>
            <pc:sldMk cId="974536232" sldId="304"/>
            <ac:spMk id="6" creationId="{A43C471E-40E1-49F7-B59E-335366D65694}"/>
          </ac:spMkLst>
        </pc:spChg>
        <pc:spChg chg="add mod">
          <ac:chgData name="Zhao Xiong" userId="5eba49e5-2895-4cd9-83e8-b3064fe76704" providerId="ADAL" clId="{2302C937-3855-43F4-BE28-75057306AA60}" dt="2022-08-19T13:17:28.746" v="25420" actId="1038"/>
          <ac:spMkLst>
            <pc:docMk/>
            <pc:sldMk cId="974536232" sldId="304"/>
            <ac:spMk id="12" creationId="{7144C99F-EAAC-407D-B49E-7EAADDC73A24}"/>
          </ac:spMkLst>
        </pc:spChg>
        <pc:spChg chg="add mod">
          <ac:chgData name="Zhao Xiong" userId="5eba49e5-2895-4cd9-83e8-b3064fe76704" providerId="ADAL" clId="{2302C937-3855-43F4-BE28-75057306AA60}" dt="2022-08-19T13:17:32.939" v="25426" actId="14100"/>
          <ac:spMkLst>
            <pc:docMk/>
            <pc:sldMk cId="974536232" sldId="304"/>
            <ac:spMk id="13" creationId="{83E8C657-81FF-4DF0-B5EA-07D3D628B19B}"/>
          </ac:spMkLst>
        </pc:spChg>
        <pc:picChg chg="add mod">
          <ac:chgData name="Zhao Xiong" userId="5eba49e5-2895-4cd9-83e8-b3064fe76704" providerId="ADAL" clId="{2302C937-3855-43F4-BE28-75057306AA60}" dt="2022-08-20T13:47:10.747" v="26288" actId="14100"/>
          <ac:picMkLst>
            <pc:docMk/>
            <pc:sldMk cId="974536232" sldId="304"/>
            <ac:picMk id="2" creationId="{14C8061F-A12E-4DEA-8943-D149E7952A60}"/>
          </ac:picMkLst>
        </pc:picChg>
        <pc:picChg chg="add del mod modCrop">
          <ac:chgData name="Zhao Xiong" userId="5eba49e5-2895-4cd9-83e8-b3064fe76704" providerId="ADAL" clId="{2302C937-3855-43F4-BE28-75057306AA60}" dt="2022-08-19T13:17:14.715" v="25394" actId="478"/>
          <ac:picMkLst>
            <pc:docMk/>
            <pc:sldMk cId="974536232" sldId="304"/>
            <ac:picMk id="2" creationId="{D0012E81-35AB-4332-985B-B95B97DFEA60}"/>
          </ac:picMkLst>
        </pc:picChg>
        <pc:picChg chg="add del mod">
          <ac:chgData name="Zhao Xiong" userId="5eba49e5-2895-4cd9-83e8-b3064fe76704" providerId="ADAL" clId="{2302C937-3855-43F4-BE28-75057306AA60}" dt="2022-08-20T13:47:07.411" v="26287"/>
          <ac:picMkLst>
            <pc:docMk/>
            <pc:sldMk cId="974536232" sldId="304"/>
            <ac:picMk id="4" creationId="{D856F4B3-C6CC-4702-923B-4310D8D79844}"/>
          </ac:picMkLst>
        </pc:picChg>
      </pc:sldChg>
      <pc:sldChg chg="addSp delSp modSp">
        <pc:chgData name="Zhao Xiong" userId="5eba49e5-2895-4cd9-83e8-b3064fe76704" providerId="ADAL" clId="{2302C937-3855-43F4-BE28-75057306AA60}" dt="2022-08-19T15:52:59.869" v="26251" actId="20577"/>
        <pc:sldMkLst>
          <pc:docMk/>
          <pc:sldMk cId="2920145798" sldId="326"/>
        </pc:sldMkLst>
        <pc:spChg chg="del mod">
          <ac:chgData name="Zhao Xiong" userId="5eba49e5-2895-4cd9-83e8-b3064fe76704" providerId="ADAL" clId="{2302C937-3855-43F4-BE28-75057306AA60}" dt="2022-08-16T18:50:16.149" v="9633" actId="478"/>
          <ac:spMkLst>
            <pc:docMk/>
            <pc:sldMk cId="2920145798" sldId="326"/>
            <ac:spMk id="2" creationId="{E829ABD6-8613-D902-6FF6-51CE0F979346}"/>
          </ac:spMkLst>
        </pc:spChg>
        <pc:spChg chg="del">
          <ac:chgData name="Zhao Xiong" userId="5eba49e5-2895-4cd9-83e8-b3064fe76704" providerId="ADAL" clId="{2302C937-3855-43F4-BE28-75057306AA60}" dt="2022-08-16T18:50:17.246" v="9634" actId="478"/>
          <ac:spMkLst>
            <pc:docMk/>
            <pc:sldMk cId="2920145798" sldId="326"/>
            <ac:spMk id="3" creationId="{370A2113-AAB3-ABE9-5FF0-01663FE4B948}"/>
          </ac:spMkLst>
        </pc:spChg>
        <pc:spChg chg="add mod">
          <ac:chgData name="Zhao Xiong" userId="5eba49e5-2895-4cd9-83e8-b3064fe76704" providerId="ADAL" clId="{2302C937-3855-43F4-BE28-75057306AA60}" dt="2022-08-19T15:52:59.869" v="26251" actId="20577"/>
          <ac:spMkLst>
            <pc:docMk/>
            <pc:sldMk cId="2920145798" sldId="326"/>
            <ac:spMk id="4" creationId="{7386F423-7FE6-4584-A6EB-BB61D00CFAEF}"/>
          </ac:spMkLst>
        </pc:spChg>
        <pc:spChg chg="mod">
          <ac:chgData name="Zhao Xiong" userId="5eba49e5-2895-4cd9-83e8-b3064fe76704" providerId="ADAL" clId="{2302C937-3855-43F4-BE28-75057306AA60}" dt="2022-08-17T20:07:17.136" v="17376" actId="20577"/>
          <ac:spMkLst>
            <pc:docMk/>
            <pc:sldMk cId="2920145798" sldId="326"/>
            <ac:spMk id="9" creationId="{2773C885-1DE1-4C4C-B259-32B89BB97A38}"/>
          </ac:spMkLst>
        </pc:spChg>
        <pc:grpChg chg="add">
          <ac:chgData name="Zhao Xiong" userId="5eba49e5-2895-4cd9-83e8-b3064fe76704" providerId="ADAL" clId="{2302C937-3855-43F4-BE28-75057306AA60}" dt="2022-08-16T18:50:19.987" v="9635"/>
          <ac:grpSpMkLst>
            <pc:docMk/>
            <pc:sldMk cId="2920145798" sldId="326"/>
            <ac:grpSpMk id="5" creationId="{F54232C8-7238-423E-9CAD-B1A855C6D947}"/>
          </ac:grpSpMkLst>
        </pc:grpChg>
        <pc:picChg chg="add mod modCrop">
          <ac:chgData name="Zhao Xiong" userId="5eba49e5-2895-4cd9-83e8-b3064fe76704" providerId="ADAL" clId="{2302C937-3855-43F4-BE28-75057306AA60}" dt="2022-08-18T14:22:08.044" v="22483" actId="1035"/>
          <ac:picMkLst>
            <pc:docMk/>
            <pc:sldMk cId="2920145798" sldId="326"/>
            <ac:picMk id="10" creationId="{DBDAFEF6-ECD7-4BEA-98E6-171C8CFE3678}"/>
          </ac:picMkLst>
        </pc:picChg>
      </pc:sldChg>
      <pc:sldChg chg="addSp delSp modSp add">
        <pc:chgData name="Zhao Xiong" userId="5eba49e5-2895-4cd9-83e8-b3064fe76704" providerId="ADAL" clId="{2302C937-3855-43F4-BE28-75057306AA60}" dt="2022-08-16T17:58:57.756" v="8716" actId="207"/>
        <pc:sldMkLst>
          <pc:docMk/>
          <pc:sldMk cId="1423386751" sldId="328"/>
        </pc:sldMkLst>
        <pc:spChg chg="del">
          <ac:chgData name="Zhao Xiong" userId="5eba49e5-2895-4cd9-83e8-b3064fe76704" providerId="ADAL" clId="{2302C937-3855-43F4-BE28-75057306AA60}" dt="2022-08-15T17:52:17.094" v="8418" actId="478"/>
          <ac:spMkLst>
            <pc:docMk/>
            <pc:sldMk cId="1423386751" sldId="328"/>
            <ac:spMk id="2" creationId="{5CA8604E-2F0C-4F91-8EC6-E47606897BEF}"/>
          </ac:spMkLst>
        </pc:spChg>
        <pc:spChg chg="add del">
          <ac:chgData name="Zhao Xiong" userId="5eba49e5-2895-4cd9-83e8-b3064fe76704" providerId="ADAL" clId="{2302C937-3855-43F4-BE28-75057306AA60}" dt="2022-08-16T15:07:12.894" v="8570"/>
          <ac:spMkLst>
            <pc:docMk/>
            <pc:sldMk cId="1423386751" sldId="328"/>
            <ac:spMk id="2" creationId="{B7080CBD-9A23-45B7-AD4B-C279117FDB65}"/>
          </ac:spMkLst>
        </pc:spChg>
        <pc:spChg chg="del">
          <ac:chgData name="Zhao Xiong" userId="5eba49e5-2895-4cd9-83e8-b3064fe76704" providerId="ADAL" clId="{2302C937-3855-43F4-BE28-75057306AA60}" dt="2022-08-15T17:52:17.094" v="8418" actId="478"/>
          <ac:spMkLst>
            <pc:docMk/>
            <pc:sldMk cId="1423386751" sldId="328"/>
            <ac:spMk id="3" creationId="{C922598F-B900-4E35-A95E-FE8F690F8225}"/>
          </ac:spMkLst>
        </pc:spChg>
        <pc:spChg chg="add mod">
          <ac:chgData name="Zhao Xiong" userId="5eba49e5-2895-4cd9-83e8-b3064fe76704" providerId="ADAL" clId="{2302C937-3855-43F4-BE28-75057306AA60}" dt="2022-08-16T17:58:57.756" v="8716" actId="207"/>
          <ac:spMkLst>
            <pc:docMk/>
            <pc:sldMk cId="1423386751" sldId="328"/>
            <ac:spMk id="4" creationId="{52DBE333-14FD-42DC-BE3E-873A6DAC99C6}"/>
          </ac:spMkLst>
        </pc:spChg>
        <pc:cxnChg chg="add del">
          <ac:chgData name="Zhao Xiong" userId="5eba49e5-2895-4cd9-83e8-b3064fe76704" providerId="ADAL" clId="{2302C937-3855-43F4-BE28-75057306AA60}" dt="2022-08-16T15:07:12.894" v="8570"/>
          <ac:cxnSpMkLst>
            <pc:docMk/>
            <pc:sldMk cId="1423386751" sldId="328"/>
            <ac:cxnSpMk id="3" creationId="{1755335A-760F-472A-9B88-AA5F709CE805}"/>
          </ac:cxnSpMkLst>
        </pc:cxnChg>
      </pc:sldChg>
      <pc:sldChg chg="addSp delSp modSp add ord">
        <pc:chgData name="Zhao Xiong" userId="5eba49e5-2895-4cd9-83e8-b3064fe76704" providerId="ADAL" clId="{2302C937-3855-43F4-BE28-75057306AA60}" dt="2022-08-19T13:33:15.026" v="25788" actId="14100"/>
        <pc:sldMkLst>
          <pc:docMk/>
          <pc:sldMk cId="975749909" sldId="329"/>
        </pc:sldMkLst>
        <pc:spChg chg="del">
          <ac:chgData name="Zhao Xiong" userId="5eba49e5-2895-4cd9-83e8-b3064fe76704" providerId="ADAL" clId="{2302C937-3855-43F4-BE28-75057306AA60}" dt="2022-08-16T17:59:53.178" v="8727" actId="478"/>
          <ac:spMkLst>
            <pc:docMk/>
            <pc:sldMk cId="975749909" sldId="329"/>
            <ac:spMk id="3" creationId="{48E9E824-99B9-411A-9309-695184F1076B}"/>
          </ac:spMkLst>
        </pc:spChg>
        <pc:spChg chg="mod">
          <ac:chgData name="Zhao Xiong" userId="5eba49e5-2895-4cd9-83e8-b3064fe76704" providerId="ADAL" clId="{2302C937-3855-43F4-BE28-75057306AA60}" dt="2022-08-17T15:29:53.783" v="11159" actId="1036"/>
          <ac:spMkLst>
            <pc:docMk/>
            <pc:sldMk cId="975749909" sldId="329"/>
            <ac:spMk id="4" creationId="{A6534DC4-AB93-3043-29A3-C722550F44BA}"/>
          </ac:spMkLst>
        </pc:spChg>
        <pc:spChg chg="mod">
          <ac:chgData name="Zhao Xiong" userId="5eba49e5-2895-4cd9-83e8-b3064fe76704" providerId="ADAL" clId="{2302C937-3855-43F4-BE28-75057306AA60}" dt="2022-08-17T15:29:53.783" v="11159" actId="1036"/>
          <ac:spMkLst>
            <pc:docMk/>
            <pc:sldMk cId="975749909" sldId="329"/>
            <ac:spMk id="7" creationId="{3C9C0010-14C0-532E-CEA1-FEF402A22BB3}"/>
          </ac:spMkLst>
        </pc:spChg>
        <pc:spChg chg="mod">
          <ac:chgData name="Zhao Xiong" userId="5eba49e5-2895-4cd9-83e8-b3064fe76704" providerId="ADAL" clId="{2302C937-3855-43F4-BE28-75057306AA60}" dt="2022-08-16T18:00:03.944" v="8768" actId="20577"/>
          <ac:spMkLst>
            <pc:docMk/>
            <pc:sldMk cId="975749909" sldId="329"/>
            <ac:spMk id="11" creationId="{DD499B27-8D59-47BB-8BAB-DBA6FCA681B9}"/>
          </ac:spMkLst>
        </pc:spChg>
        <pc:grpChg chg="add mod">
          <ac:chgData name="Zhao Xiong" userId="5eba49e5-2895-4cd9-83e8-b3064fe76704" providerId="ADAL" clId="{2302C937-3855-43F4-BE28-75057306AA60}" dt="2022-08-16T18:00:12.330" v="8771" actId="1076"/>
          <ac:grpSpMkLst>
            <pc:docMk/>
            <pc:sldMk cId="975749909" sldId="329"/>
            <ac:grpSpMk id="6" creationId="{2E7D0748-1521-461D-9ABF-602674CCD854}"/>
          </ac:grpSpMkLst>
        </pc:grpChg>
        <pc:picChg chg="mod">
          <ac:chgData name="Zhao Xiong" userId="5eba49e5-2895-4cd9-83e8-b3064fe76704" providerId="ADAL" clId="{2302C937-3855-43F4-BE28-75057306AA60}" dt="2022-08-19T13:33:15.026" v="25788" actId="14100"/>
          <ac:picMkLst>
            <pc:docMk/>
            <pc:sldMk cId="975749909" sldId="329"/>
            <ac:picMk id="2050" creationId="{FC0C1605-7B2B-9FB6-89F4-89BD8BC80F19}"/>
          </ac:picMkLst>
        </pc:picChg>
      </pc:sldChg>
      <pc:sldChg chg="addSp delSp modSp add">
        <pc:chgData name="Zhao Xiong" userId="5eba49e5-2895-4cd9-83e8-b3064fe76704" providerId="ADAL" clId="{2302C937-3855-43F4-BE28-75057306AA60}" dt="2022-08-17T15:54:17.271" v="12119" actId="1076"/>
        <pc:sldMkLst>
          <pc:docMk/>
          <pc:sldMk cId="1694683744" sldId="334"/>
        </pc:sldMkLst>
        <pc:spChg chg="mod">
          <ac:chgData name="Zhao Xiong" userId="5eba49e5-2895-4cd9-83e8-b3064fe76704" providerId="ADAL" clId="{2302C937-3855-43F4-BE28-75057306AA60}" dt="2022-08-17T15:51:56.687" v="12088" actId="14100"/>
          <ac:spMkLst>
            <pc:docMk/>
            <pc:sldMk cId="1694683744" sldId="334"/>
            <ac:spMk id="3" creationId="{A2B07DE9-FC81-5EC0-F89A-A1BA93DE14E4}"/>
          </ac:spMkLst>
        </pc:spChg>
        <pc:spChg chg="del">
          <ac:chgData name="Zhao Xiong" userId="5eba49e5-2895-4cd9-83e8-b3064fe76704" providerId="ADAL" clId="{2302C937-3855-43F4-BE28-75057306AA60}" dt="2022-08-16T18:33:37.834" v="9149" actId="478"/>
          <ac:spMkLst>
            <pc:docMk/>
            <pc:sldMk cId="1694683744" sldId="334"/>
            <ac:spMk id="5" creationId="{F6654A86-879B-2CC1-2F22-BFD070299872}"/>
          </ac:spMkLst>
        </pc:spChg>
        <pc:picChg chg="add mod modCrop">
          <ac:chgData name="Zhao Xiong" userId="5eba49e5-2895-4cd9-83e8-b3064fe76704" providerId="ADAL" clId="{2302C937-3855-43F4-BE28-75057306AA60}" dt="2022-08-17T15:54:17.271" v="12119" actId="1076"/>
          <ac:picMkLst>
            <pc:docMk/>
            <pc:sldMk cId="1694683744" sldId="334"/>
            <ac:picMk id="8" creationId="{F6FA0C6F-891D-49F3-B73A-9605FE6FA2CB}"/>
          </ac:picMkLst>
        </pc:picChg>
        <pc:picChg chg="mod modCrop">
          <ac:chgData name="Zhao Xiong" userId="5eba49e5-2895-4cd9-83e8-b3064fe76704" providerId="ADAL" clId="{2302C937-3855-43F4-BE28-75057306AA60}" dt="2022-08-17T15:54:17.271" v="12119" actId="1076"/>
          <ac:picMkLst>
            <pc:docMk/>
            <pc:sldMk cId="1694683744" sldId="334"/>
            <ac:picMk id="3074" creationId="{EC837CCD-D313-6BBB-07DC-DB4A6C609666}"/>
          </ac:picMkLst>
        </pc:picChg>
      </pc:sldChg>
      <pc:sldChg chg="addSp delSp modSp add">
        <pc:chgData name="Zhao Xiong" userId="5eba49e5-2895-4cd9-83e8-b3064fe76704" providerId="ADAL" clId="{2302C937-3855-43F4-BE28-75057306AA60}" dt="2022-08-18T13:02:19.616" v="17709" actId="14100"/>
        <pc:sldMkLst>
          <pc:docMk/>
          <pc:sldMk cId="2104803140" sldId="335"/>
        </pc:sldMkLst>
        <pc:spChg chg="add del mod">
          <ac:chgData name="Zhao Xiong" userId="5eba49e5-2895-4cd9-83e8-b3064fe76704" providerId="ADAL" clId="{2302C937-3855-43F4-BE28-75057306AA60}" dt="2022-08-18T13:02:19.616" v="17709" actId="14100"/>
          <ac:spMkLst>
            <pc:docMk/>
            <pc:sldMk cId="2104803140" sldId="335"/>
            <ac:spMk id="3" creationId="{A2B07DE9-FC81-5EC0-F89A-A1BA93DE14E4}"/>
          </ac:spMkLst>
        </pc:spChg>
        <pc:spChg chg="del mod">
          <ac:chgData name="Zhao Xiong" userId="5eba49e5-2895-4cd9-83e8-b3064fe76704" providerId="ADAL" clId="{2302C937-3855-43F4-BE28-75057306AA60}" dt="2022-08-16T18:33:57.272" v="9159" actId="478"/>
          <ac:spMkLst>
            <pc:docMk/>
            <pc:sldMk cId="2104803140" sldId="335"/>
            <ac:spMk id="5" creationId="{F6654A86-879B-2CC1-2F22-BFD070299872}"/>
          </ac:spMkLst>
        </pc:spChg>
        <pc:spChg chg="mod">
          <ac:chgData name="Zhao Xiong" userId="5eba49e5-2895-4cd9-83e8-b3064fe76704" providerId="ADAL" clId="{2302C937-3855-43F4-BE28-75057306AA60}" dt="2022-08-16T18:01:16.696" v="8925" actId="20577"/>
          <ac:spMkLst>
            <pc:docMk/>
            <pc:sldMk cId="2104803140" sldId="335"/>
            <ac:spMk id="6" creationId="{C158264C-DE34-455D-903B-241785B867A5}"/>
          </ac:spMkLst>
        </pc:spChg>
        <pc:picChg chg="del mod">
          <ac:chgData name="Zhao Xiong" userId="5eba49e5-2895-4cd9-83e8-b3064fe76704" providerId="ADAL" clId="{2302C937-3855-43F4-BE28-75057306AA60}" dt="2022-08-16T18:33:48.540" v="9155" actId="478"/>
          <ac:picMkLst>
            <pc:docMk/>
            <pc:sldMk cId="2104803140" sldId="335"/>
            <ac:picMk id="3074" creationId="{EC837CCD-D313-6BBB-07DC-DB4A6C609666}"/>
          </ac:picMkLst>
        </pc:picChg>
      </pc:sldChg>
      <pc:sldChg chg="modSp add">
        <pc:chgData name="Zhao Xiong" userId="5eba49e5-2895-4cd9-83e8-b3064fe76704" providerId="ADAL" clId="{2302C937-3855-43F4-BE28-75057306AA60}" dt="2022-08-18T14:45:52.170" v="22903" actId="20577"/>
        <pc:sldMkLst>
          <pc:docMk/>
          <pc:sldMk cId="3504323055" sldId="338"/>
        </pc:sldMkLst>
        <pc:spChg chg="mod">
          <ac:chgData name="Zhao Xiong" userId="5eba49e5-2895-4cd9-83e8-b3064fe76704" providerId="ADAL" clId="{2302C937-3855-43F4-BE28-75057306AA60}" dt="2022-08-18T14:45:52.170" v="22903" actId="20577"/>
          <ac:spMkLst>
            <pc:docMk/>
            <pc:sldMk cId="3504323055" sldId="338"/>
            <ac:spMk id="4" creationId="{3CA4611C-7E95-4A68-A590-C29C871B8F1D}"/>
          </ac:spMkLst>
        </pc:spChg>
        <pc:spChg chg="mod">
          <ac:chgData name="Zhao Xiong" userId="5eba49e5-2895-4cd9-83e8-b3064fe76704" providerId="ADAL" clId="{2302C937-3855-43F4-BE28-75057306AA60}" dt="2022-08-18T12:44:16.952" v="17413"/>
          <ac:spMkLst>
            <pc:docMk/>
            <pc:sldMk cId="3504323055" sldId="338"/>
            <ac:spMk id="13" creationId="{4AA19693-2CE9-41FA-BB98-067764728147}"/>
          </ac:spMkLst>
        </pc:spChg>
      </pc:sldChg>
      <pc:sldChg chg="addSp delSp modSp add">
        <pc:chgData name="Zhao Xiong" userId="5eba49e5-2895-4cd9-83e8-b3064fe76704" providerId="ADAL" clId="{2302C937-3855-43F4-BE28-75057306AA60}" dt="2022-08-17T18:38:01.997" v="15355" actId="1036"/>
        <pc:sldMkLst>
          <pc:docMk/>
          <pc:sldMk cId="2310016523" sldId="341"/>
        </pc:sldMkLst>
        <pc:spChg chg="del">
          <ac:chgData name="Zhao Xiong" userId="5eba49e5-2895-4cd9-83e8-b3064fe76704" providerId="ADAL" clId="{2302C937-3855-43F4-BE28-75057306AA60}" dt="2022-08-17T16:23:15.752" v="12644" actId="478"/>
          <ac:spMkLst>
            <pc:docMk/>
            <pc:sldMk cId="2310016523" sldId="341"/>
            <ac:spMk id="3" creationId="{1DF08F1D-4787-3DB3-495A-AEA3639F10BE}"/>
          </ac:spMkLst>
        </pc:spChg>
        <pc:spChg chg="del">
          <ac:chgData name="Zhao Xiong" userId="5eba49e5-2895-4cd9-83e8-b3064fe76704" providerId="ADAL" clId="{2302C937-3855-43F4-BE28-75057306AA60}" dt="2022-08-17T16:38:52.841" v="12762" actId="478"/>
          <ac:spMkLst>
            <pc:docMk/>
            <pc:sldMk cId="2310016523" sldId="341"/>
            <ac:spMk id="6" creationId="{AC23A453-EE72-8D50-17A5-9878DB5049C2}"/>
          </ac:spMkLst>
        </pc:spChg>
        <pc:spChg chg="add del mod">
          <ac:chgData name="Zhao Xiong" userId="5eba49e5-2895-4cd9-83e8-b3064fe76704" providerId="ADAL" clId="{2302C937-3855-43F4-BE28-75057306AA60}" dt="2022-08-17T16:28:30.668" v="12691" actId="478"/>
          <ac:spMkLst>
            <pc:docMk/>
            <pc:sldMk cId="2310016523" sldId="341"/>
            <ac:spMk id="9" creationId="{9A0893AD-6D96-4EF6-83B8-1F02A51D600D}"/>
          </ac:spMkLst>
        </pc:spChg>
        <pc:spChg chg="mod">
          <ac:chgData name="Zhao Xiong" userId="5eba49e5-2895-4cd9-83e8-b3064fe76704" providerId="ADAL" clId="{2302C937-3855-43F4-BE28-75057306AA60}" dt="2022-08-17T16:29:00.508" v="12730" actId="20577"/>
          <ac:spMkLst>
            <pc:docMk/>
            <pc:sldMk cId="2310016523" sldId="341"/>
            <ac:spMk id="15" creationId="{80E97C3F-790D-48D5-883F-C9ED248AC51D}"/>
          </ac:spMkLst>
        </pc:spChg>
        <pc:spChg chg="add del">
          <ac:chgData name="Zhao Xiong" userId="5eba49e5-2895-4cd9-83e8-b3064fe76704" providerId="ADAL" clId="{2302C937-3855-43F4-BE28-75057306AA60}" dt="2022-08-17T16:28:28.411" v="12690"/>
          <ac:spMkLst>
            <pc:docMk/>
            <pc:sldMk cId="2310016523" sldId="341"/>
            <ac:spMk id="16" creationId="{68EB442A-F228-4F27-A360-F0AB3A3F34DE}"/>
          </ac:spMkLst>
        </pc:spChg>
        <pc:spChg chg="add del mod">
          <ac:chgData name="Zhao Xiong" userId="5eba49e5-2895-4cd9-83e8-b3064fe76704" providerId="ADAL" clId="{2302C937-3855-43F4-BE28-75057306AA60}" dt="2022-08-17T16:28:40.860" v="12695" actId="478"/>
          <ac:spMkLst>
            <pc:docMk/>
            <pc:sldMk cId="2310016523" sldId="341"/>
            <ac:spMk id="19" creationId="{6A2AE897-70D3-4F41-BF9F-7401D5F7E7AA}"/>
          </ac:spMkLst>
        </pc:spChg>
        <pc:spChg chg="add mod">
          <ac:chgData name="Zhao Xiong" userId="5eba49e5-2895-4cd9-83e8-b3064fe76704" providerId="ADAL" clId="{2302C937-3855-43F4-BE28-75057306AA60}" dt="2022-08-17T18:36:57.212" v="15302" actId="1038"/>
          <ac:spMkLst>
            <pc:docMk/>
            <pc:sldMk cId="2310016523" sldId="341"/>
            <ac:spMk id="21" creationId="{06FACB60-F809-4E70-BAD2-A0ACC818DE71}"/>
          </ac:spMkLst>
        </pc:spChg>
        <pc:spChg chg="add mod">
          <ac:chgData name="Zhao Xiong" userId="5eba49e5-2895-4cd9-83e8-b3064fe76704" providerId="ADAL" clId="{2302C937-3855-43F4-BE28-75057306AA60}" dt="2022-08-17T18:37:24.155" v="15309" actId="1076"/>
          <ac:spMkLst>
            <pc:docMk/>
            <pc:sldMk cId="2310016523" sldId="341"/>
            <ac:spMk id="23" creationId="{B660B4B2-500E-43CD-AA6F-970227F7C427}"/>
          </ac:spMkLst>
        </pc:spChg>
        <pc:spChg chg="add mod">
          <ac:chgData name="Zhao Xiong" userId="5eba49e5-2895-4cd9-83e8-b3064fe76704" providerId="ADAL" clId="{2302C937-3855-43F4-BE28-75057306AA60}" dt="2022-08-17T18:38:01.997" v="15355" actId="1036"/>
          <ac:spMkLst>
            <pc:docMk/>
            <pc:sldMk cId="2310016523" sldId="341"/>
            <ac:spMk id="25" creationId="{0830D77C-8F4D-4F64-909B-2D1607994AC3}"/>
          </ac:spMkLst>
        </pc:spChg>
        <pc:spChg chg="add mod">
          <ac:chgData name="Zhao Xiong" userId="5eba49e5-2895-4cd9-83e8-b3064fe76704" providerId="ADAL" clId="{2302C937-3855-43F4-BE28-75057306AA60}" dt="2022-08-17T18:37:44.654" v="15329" actId="1036"/>
          <ac:spMkLst>
            <pc:docMk/>
            <pc:sldMk cId="2310016523" sldId="341"/>
            <ac:spMk id="26" creationId="{FFE996DB-BE8F-4A66-9C7A-93B3A190354C}"/>
          </ac:spMkLst>
        </pc:spChg>
        <pc:spChg chg="add del mod">
          <ac:chgData name="Zhao Xiong" userId="5eba49e5-2895-4cd9-83e8-b3064fe76704" providerId="ADAL" clId="{2302C937-3855-43F4-BE28-75057306AA60}" dt="2022-08-17T18:37:58.141" v="15354" actId="478"/>
          <ac:spMkLst>
            <pc:docMk/>
            <pc:sldMk cId="2310016523" sldId="341"/>
            <ac:spMk id="27" creationId="{D492C95E-A4EC-4F58-87CA-ED81BCCCB58A}"/>
          </ac:spMkLst>
        </pc:spChg>
        <pc:grpChg chg="mod">
          <ac:chgData name="Zhao Xiong" userId="5eba49e5-2895-4cd9-83e8-b3064fe76704" providerId="ADAL" clId="{2302C937-3855-43F4-BE28-75057306AA60}" dt="2022-08-17T16:38:45.322" v="12761" actId="1076"/>
          <ac:grpSpMkLst>
            <pc:docMk/>
            <pc:sldMk cId="2310016523" sldId="341"/>
            <ac:grpSpMk id="11" creationId="{56090C6F-7E94-498E-864C-C4E4DFF32901}"/>
          </ac:grpSpMkLst>
        </pc:grpChg>
        <pc:picChg chg="add del">
          <ac:chgData name="Zhao Xiong" userId="5eba49e5-2895-4cd9-83e8-b3064fe76704" providerId="ADAL" clId="{2302C937-3855-43F4-BE28-75057306AA60}" dt="2022-08-17T16:28:28.411" v="12690"/>
          <ac:picMkLst>
            <pc:docMk/>
            <pc:sldMk cId="2310016523" sldId="341"/>
            <ac:picMk id="10" creationId="{44A1955F-02C4-4D83-9B41-0FCEC1052279}"/>
          </ac:picMkLst>
        </pc:picChg>
        <pc:picChg chg="add del">
          <ac:chgData name="Zhao Xiong" userId="5eba49e5-2895-4cd9-83e8-b3064fe76704" providerId="ADAL" clId="{2302C937-3855-43F4-BE28-75057306AA60}" dt="2022-08-17T16:28:28.411" v="12690"/>
          <ac:picMkLst>
            <pc:docMk/>
            <pc:sldMk cId="2310016523" sldId="341"/>
            <ac:picMk id="17" creationId="{2C45DE00-1DB7-43AC-9F4B-F96F008358F3}"/>
          </ac:picMkLst>
        </pc:picChg>
        <pc:picChg chg="add mod">
          <ac:chgData name="Zhao Xiong" userId="5eba49e5-2895-4cd9-83e8-b3064fe76704" providerId="ADAL" clId="{2302C937-3855-43F4-BE28-75057306AA60}" dt="2022-08-17T18:33:29.436" v="15157" actId="1037"/>
          <ac:picMkLst>
            <pc:docMk/>
            <pc:sldMk cId="2310016523" sldId="341"/>
            <ac:picMk id="18" creationId="{D44B041E-2D09-4DB0-B37E-FF308CD149FD}"/>
          </ac:picMkLst>
        </pc:picChg>
        <pc:picChg chg="add mod">
          <ac:chgData name="Zhao Xiong" userId="5eba49e5-2895-4cd9-83e8-b3064fe76704" providerId="ADAL" clId="{2302C937-3855-43F4-BE28-75057306AA60}" dt="2022-08-17T18:37:24.155" v="15309" actId="1076"/>
          <ac:picMkLst>
            <pc:docMk/>
            <pc:sldMk cId="2310016523" sldId="341"/>
            <ac:picMk id="20" creationId="{A35C0A22-2515-4E71-A51F-04F0050A34F9}"/>
          </ac:picMkLst>
        </pc:picChg>
        <pc:picChg chg="add del">
          <ac:chgData name="Zhao Xiong" userId="5eba49e5-2895-4cd9-83e8-b3064fe76704" providerId="ADAL" clId="{2302C937-3855-43F4-BE28-75057306AA60}" dt="2022-08-17T16:29:47.561" v="12739"/>
          <ac:picMkLst>
            <pc:docMk/>
            <pc:sldMk cId="2310016523" sldId="341"/>
            <ac:picMk id="22" creationId="{415E455E-CCA6-43E4-AF83-4090A071668B}"/>
          </ac:picMkLst>
        </pc:picChg>
        <pc:picChg chg="add mod modCrop">
          <ac:chgData name="Zhao Xiong" userId="5eba49e5-2895-4cd9-83e8-b3064fe76704" providerId="ADAL" clId="{2302C937-3855-43F4-BE28-75057306AA60}" dt="2022-08-17T18:34:37.070" v="15227" actId="1035"/>
          <ac:picMkLst>
            <pc:docMk/>
            <pc:sldMk cId="2310016523" sldId="341"/>
            <ac:picMk id="24" creationId="{0BFF03F2-84C1-4E9B-B65A-22528312FDE2}"/>
          </ac:picMkLst>
        </pc:picChg>
      </pc:sldChg>
      <pc:sldChg chg="delSp modSp add">
        <pc:chgData name="Zhao Xiong" userId="5eba49e5-2895-4cd9-83e8-b3064fe76704" providerId="ADAL" clId="{2302C937-3855-43F4-BE28-75057306AA60}" dt="2022-08-18T13:10:09.893" v="18324" actId="20577"/>
        <pc:sldMkLst>
          <pc:docMk/>
          <pc:sldMk cId="854723089" sldId="347"/>
        </pc:sldMkLst>
        <pc:spChg chg="del">
          <ac:chgData name="Zhao Xiong" userId="5eba49e5-2895-4cd9-83e8-b3064fe76704" providerId="ADAL" clId="{2302C937-3855-43F4-BE28-75057306AA60}" dt="2022-08-18T13:06:22.773" v="18004" actId="478"/>
          <ac:spMkLst>
            <pc:docMk/>
            <pc:sldMk cId="854723089" sldId="347"/>
            <ac:spMk id="3" creationId="{1DF08F1D-4787-3DB3-495A-AEA3639F10BE}"/>
          </ac:spMkLst>
        </pc:spChg>
        <pc:spChg chg="mod">
          <ac:chgData name="Zhao Xiong" userId="5eba49e5-2895-4cd9-83e8-b3064fe76704" providerId="ADAL" clId="{2302C937-3855-43F4-BE28-75057306AA60}" dt="2022-08-18T13:09:54.113" v="18293" actId="20577"/>
          <ac:spMkLst>
            <pc:docMk/>
            <pc:sldMk cId="854723089" sldId="347"/>
            <ac:spMk id="4" creationId="{506CFE86-999A-76C8-10ED-5E3AECBF7F7F}"/>
          </ac:spMkLst>
        </pc:spChg>
        <pc:spChg chg="mod">
          <ac:chgData name="Zhao Xiong" userId="5eba49e5-2895-4cd9-83e8-b3064fe76704" providerId="ADAL" clId="{2302C937-3855-43F4-BE28-75057306AA60}" dt="2022-08-18T13:10:09.893" v="18324" actId="20577"/>
          <ac:spMkLst>
            <pc:docMk/>
            <pc:sldMk cId="854723089" sldId="347"/>
            <ac:spMk id="7" creationId="{48B60C42-5D17-4C55-9F82-82ACE97773BB}"/>
          </ac:spMkLst>
        </pc:spChg>
        <pc:picChg chg="mod">
          <ac:chgData name="Zhao Xiong" userId="5eba49e5-2895-4cd9-83e8-b3064fe76704" providerId="ADAL" clId="{2302C937-3855-43F4-BE28-75057306AA60}" dt="2022-08-18T13:08:31.854" v="18160" actId="1076"/>
          <ac:picMkLst>
            <pc:docMk/>
            <pc:sldMk cId="854723089" sldId="347"/>
            <ac:picMk id="9" creationId="{C90304A2-60CE-43EB-BCA0-C8F868E11173}"/>
          </ac:picMkLst>
        </pc:picChg>
        <pc:picChg chg="del">
          <ac:chgData name="Zhao Xiong" userId="5eba49e5-2895-4cd9-83e8-b3064fe76704" providerId="ADAL" clId="{2302C937-3855-43F4-BE28-75057306AA60}" dt="2022-08-18T13:06:29.730" v="18042" actId="478"/>
          <ac:picMkLst>
            <pc:docMk/>
            <pc:sldMk cId="854723089" sldId="347"/>
            <ac:picMk id="10" creationId="{39F35747-373B-4AAA-8067-771063F57C2F}"/>
          </ac:picMkLst>
        </pc:picChg>
      </pc:sldChg>
      <pc:sldChg chg="addSp delSp modSp add">
        <pc:chgData name="Zhao Xiong" userId="5eba49e5-2895-4cd9-83e8-b3064fe76704" providerId="ADAL" clId="{2302C937-3855-43F4-BE28-75057306AA60}" dt="2022-08-18T14:11:15.289" v="21822" actId="1036"/>
        <pc:sldMkLst>
          <pc:docMk/>
          <pc:sldMk cId="908953151" sldId="350"/>
        </pc:sldMkLst>
        <pc:spChg chg="del">
          <ac:chgData name="Zhao Xiong" userId="5eba49e5-2895-4cd9-83e8-b3064fe76704" providerId="ADAL" clId="{2302C937-3855-43F4-BE28-75057306AA60}" dt="2022-08-18T13:58:07.306" v="19991" actId="478"/>
          <ac:spMkLst>
            <pc:docMk/>
            <pc:sldMk cId="908953151" sldId="350"/>
            <ac:spMk id="4" creationId="{B08040DF-A3E9-4138-AF31-54EE3CE21B26}"/>
          </ac:spMkLst>
        </pc:spChg>
        <pc:spChg chg="add mod">
          <ac:chgData name="Zhao Xiong" userId="5eba49e5-2895-4cd9-83e8-b3064fe76704" providerId="ADAL" clId="{2302C937-3855-43F4-BE28-75057306AA60}" dt="2022-08-18T14:11:15.289" v="21822" actId="1036"/>
          <ac:spMkLst>
            <pc:docMk/>
            <pc:sldMk cId="908953151" sldId="350"/>
            <ac:spMk id="5" creationId="{AAB2B2EF-EAC1-4F06-931A-9667CA7BF2B5}"/>
          </ac:spMkLst>
        </pc:spChg>
        <pc:spChg chg="mod">
          <ac:chgData name="Zhao Xiong" userId="5eba49e5-2895-4cd9-83e8-b3064fe76704" providerId="ADAL" clId="{2302C937-3855-43F4-BE28-75057306AA60}" dt="2022-08-18T13:53:59.192" v="19171" actId="20577"/>
          <ac:spMkLst>
            <pc:docMk/>
            <pc:sldMk cId="908953151" sldId="350"/>
            <ac:spMk id="10" creationId="{AE57447B-9841-42D7-B462-EE4EE195203D}"/>
          </ac:spMkLst>
        </pc:spChg>
      </pc:sldChg>
      <pc:sldChg chg="addSp delSp modSp add">
        <pc:chgData name="Zhao Xiong" userId="5eba49e5-2895-4cd9-83e8-b3064fe76704" providerId="ADAL" clId="{2302C937-3855-43F4-BE28-75057306AA60}" dt="2022-08-19T13:28:13.529" v="25778" actId="1038"/>
        <pc:sldMkLst>
          <pc:docMk/>
          <pc:sldMk cId="823749579" sldId="351"/>
        </pc:sldMkLst>
        <pc:spChg chg="mod">
          <ac:chgData name="Zhao Xiong" userId="5eba49e5-2895-4cd9-83e8-b3064fe76704" providerId="ADAL" clId="{2302C937-3855-43F4-BE28-75057306AA60}" dt="2022-08-19T13:24:41.219" v="25571" actId="14100"/>
          <ac:spMkLst>
            <pc:docMk/>
            <pc:sldMk cId="823749579" sldId="351"/>
            <ac:spMk id="6" creationId="{F3903AB8-F044-486D-AD4C-14927922CEB0}"/>
          </ac:spMkLst>
        </pc:spChg>
        <pc:spChg chg="add mod">
          <ac:chgData name="Zhao Xiong" userId="5eba49e5-2895-4cd9-83e8-b3064fe76704" providerId="ADAL" clId="{2302C937-3855-43F4-BE28-75057306AA60}" dt="2022-08-19T13:26:44.201" v="25714" actId="14100"/>
          <ac:spMkLst>
            <pc:docMk/>
            <pc:sldMk cId="823749579" sldId="351"/>
            <ac:spMk id="7" creationId="{DA77D427-97B7-4EE8-925B-B22537977C26}"/>
          </ac:spMkLst>
        </pc:spChg>
        <pc:spChg chg="add mod">
          <ac:chgData name="Zhao Xiong" userId="5eba49e5-2895-4cd9-83e8-b3064fe76704" providerId="ADAL" clId="{2302C937-3855-43F4-BE28-75057306AA60}" dt="2022-08-19T13:28:09.545" v="25768" actId="1036"/>
          <ac:spMkLst>
            <pc:docMk/>
            <pc:sldMk cId="823749579" sldId="351"/>
            <ac:spMk id="8" creationId="{8A61C1C7-C2F7-4B38-B17F-4E7FE0C77473}"/>
          </ac:spMkLst>
        </pc:spChg>
        <pc:spChg chg="add mod">
          <ac:chgData name="Zhao Xiong" userId="5eba49e5-2895-4cd9-83e8-b3064fe76704" providerId="ADAL" clId="{2302C937-3855-43F4-BE28-75057306AA60}" dt="2022-08-19T13:28:13.529" v="25778" actId="1038"/>
          <ac:spMkLst>
            <pc:docMk/>
            <pc:sldMk cId="823749579" sldId="351"/>
            <ac:spMk id="9" creationId="{F9896718-BE13-47D6-9390-65F22287FAEA}"/>
          </ac:spMkLst>
        </pc:spChg>
        <pc:spChg chg="add mod">
          <ac:chgData name="Zhao Xiong" userId="5eba49e5-2895-4cd9-83e8-b3064fe76704" providerId="ADAL" clId="{2302C937-3855-43F4-BE28-75057306AA60}" dt="2022-08-19T13:28:05.050" v="25764" actId="1036"/>
          <ac:spMkLst>
            <pc:docMk/>
            <pc:sldMk cId="823749579" sldId="351"/>
            <ac:spMk id="10" creationId="{F3F14437-D5B0-4A70-91C0-83BEC9401594}"/>
          </ac:spMkLst>
        </pc:spChg>
        <pc:spChg chg="add mod">
          <ac:chgData name="Zhao Xiong" userId="5eba49e5-2895-4cd9-83e8-b3064fe76704" providerId="ADAL" clId="{2302C937-3855-43F4-BE28-75057306AA60}" dt="2022-08-18T14:07:42.441" v="21040" actId="20577"/>
          <ac:spMkLst>
            <pc:docMk/>
            <pc:sldMk cId="823749579" sldId="351"/>
            <ac:spMk id="11" creationId="{49108B68-ADD3-4827-B937-539B51B374EF}"/>
          </ac:spMkLst>
        </pc:spChg>
        <pc:grpChg chg="del">
          <ac:chgData name="Zhao Xiong" userId="5eba49e5-2895-4cd9-83e8-b3064fe76704" providerId="ADAL" clId="{2302C937-3855-43F4-BE28-75057306AA60}" dt="2022-08-18T14:07:20.265" v="20961" actId="478"/>
          <ac:grpSpMkLst>
            <pc:docMk/>
            <pc:sldMk cId="823749579" sldId="351"/>
            <ac:grpSpMk id="5" creationId="{74E5EA87-EE66-4099-933A-57D2CB3FA77F}"/>
          </ac:grpSpMkLst>
        </pc:grpChg>
        <pc:picChg chg="add mod">
          <ac:chgData name="Zhao Xiong" userId="5eba49e5-2895-4cd9-83e8-b3064fe76704" providerId="ADAL" clId="{2302C937-3855-43F4-BE28-75057306AA60}" dt="2022-08-19T13:27:57.417" v="25726" actId="14100"/>
          <ac:picMkLst>
            <pc:docMk/>
            <pc:sldMk cId="823749579" sldId="351"/>
            <ac:picMk id="2" creationId="{1C6D937A-16EB-450D-A6BD-6B00F9DCBFE4}"/>
          </ac:picMkLst>
        </pc:picChg>
        <pc:picChg chg="add del mod modCrop">
          <ac:chgData name="Zhao Xiong" userId="5eba49e5-2895-4cd9-83e8-b3064fe76704" providerId="ADAL" clId="{2302C937-3855-43F4-BE28-75057306AA60}" dt="2022-08-19T13:27:51.290" v="25721" actId="478"/>
          <ac:picMkLst>
            <pc:docMk/>
            <pc:sldMk cId="823749579" sldId="351"/>
            <ac:picMk id="2050" creationId="{5705B2BD-23DB-4DE6-B017-674CD312CBB2}"/>
          </ac:picMkLst>
        </pc:picChg>
        <pc:cxnChg chg="add">
          <ac:chgData name="Zhao Xiong" userId="5eba49e5-2895-4cd9-83e8-b3064fe76704" providerId="ADAL" clId="{2302C937-3855-43F4-BE28-75057306AA60}" dt="2022-08-18T14:07:23.725" v="20962"/>
          <ac:cxnSpMkLst>
            <pc:docMk/>
            <pc:sldMk cId="823749579" sldId="351"/>
            <ac:cxnSpMk id="12" creationId="{8A373574-0667-4686-ADEA-91F644EEFD6D}"/>
          </ac:cxnSpMkLst>
        </pc:cxnChg>
      </pc:sldChg>
    </pc:docChg>
  </pc:docChgLst>
  <pc:docChgLst>
    <pc:chgData name="Zhao Xiong" userId="5eba49e5-2895-4cd9-83e8-b3064fe76704" providerId="ADAL" clId="{F31F5E5C-F196-4ACF-9682-EE7657CAD630}"/>
    <pc:docChg chg="undo custSel addSld delSld modSld sldOrd">
      <pc:chgData name="Zhao Xiong" userId="5eba49e5-2895-4cd9-83e8-b3064fe76704" providerId="ADAL" clId="{F31F5E5C-F196-4ACF-9682-EE7657CAD630}" dt="2022-09-26T18:10:37.753" v="2700" actId="20577"/>
      <pc:docMkLst>
        <pc:docMk/>
      </pc:docMkLst>
      <pc:sldChg chg="modSp">
        <pc:chgData name="Zhao Xiong" userId="5eba49e5-2895-4cd9-83e8-b3064fe76704" providerId="ADAL" clId="{F31F5E5C-F196-4ACF-9682-EE7657CAD630}" dt="2022-09-06T14:55:30.806" v="2471" actId="14100"/>
        <pc:sldMkLst>
          <pc:docMk/>
          <pc:sldMk cId="1033528655" sldId="293"/>
        </pc:sldMkLst>
        <pc:spChg chg="mod">
          <ac:chgData name="Zhao Xiong" userId="5eba49e5-2895-4cd9-83e8-b3064fe76704" providerId="ADAL" clId="{F31F5E5C-F196-4ACF-9682-EE7657CAD630}" dt="2022-09-06T14:55:30.806" v="2471" actId="14100"/>
          <ac:spMkLst>
            <pc:docMk/>
            <pc:sldMk cId="1033528655" sldId="293"/>
            <ac:spMk id="4" creationId="{A6534DC4-AB93-3043-29A3-C722550F44BA}"/>
          </ac:spMkLst>
        </pc:spChg>
        <pc:spChg chg="mod">
          <ac:chgData name="Zhao Xiong" userId="5eba49e5-2895-4cd9-83e8-b3064fe76704" providerId="ADAL" clId="{F31F5E5C-F196-4ACF-9682-EE7657CAD630}" dt="2022-09-06T14:42:55.621" v="1601" actId="20577"/>
          <ac:spMkLst>
            <pc:docMk/>
            <pc:sldMk cId="1033528655" sldId="293"/>
            <ac:spMk id="13" creationId="{E3BE9B6A-B5DC-4A42-BF91-1B35ACFA3DA9}"/>
          </ac:spMkLst>
        </pc:spChg>
      </pc:sldChg>
      <pc:sldChg chg="addSp delSp modSp add">
        <pc:chgData name="Zhao Xiong" userId="5eba49e5-2895-4cd9-83e8-b3064fe76704" providerId="ADAL" clId="{F31F5E5C-F196-4ACF-9682-EE7657CAD630}" dt="2022-09-06T14:05:08.167" v="229" actId="20577"/>
        <pc:sldMkLst>
          <pc:docMk/>
          <pc:sldMk cId="2070483180" sldId="299"/>
        </pc:sldMkLst>
        <pc:spChg chg="del">
          <ac:chgData name="Zhao Xiong" userId="5eba49e5-2895-4cd9-83e8-b3064fe76704" providerId="ADAL" clId="{F31F5E5C-F196-4ACF-9682-EE7657CAD630}" dt="2022-09-06T14:04:55.045" v="178" actId="478"/>
          <ac:spMkLst>
            <pc:docMk/>
            <pc:sldMk cId="2070483180" sldId="299"/>
            <ac:spMk id="10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05:08.167" v="229" actId="20577"/>
          <ac:spMkLst>
            <pc:docMk/>
            <pc:sldMk cId="2070483180" sldId="299"/>
            <ac:spMk id="23" creationId="{C5CC8252-3842-49E4-B643-61A22025DCD2}"/>
          </ac:spMkLst>
        </pc:spChg>
        <pc:grpChg chg="add del">
          <ac:chgData name="Zhao Xiong" userId="5eba49e5-2895-4cd9-83e8-b3064fe76704" providerId="ADAL" clId="{F31F5E5C-F196-4ACF-9682-EE7657CAD630}" dt="2022-09-06T14:04:53.397" v="177"/>
          <ac:grpSpMkLst>
            <pc:docMk/>
            <pc:sldMk cId="2070483180" sldId="299"/>
            <ac:grpSpMk id="14" creationId="{01E0C3BB-2DCC-450C-866C-87B1CF4324D0}"/>
          </ac:grpSpMkLst>
        </pc:grpChg>
        <pc:grpChg chg="add">
          <ac:chgData name="Zhao Xiong" userId="5eba49e5-2895-4cd9-83e8-b3064fe76704" providerId="ADAL" clId="{F31F5E5C-F196-4ACF-9682-EE7657CAD630}" dt="2022-09-06T14:04:55.328" v="179"/>
          <ac:grpSpMkLst>
            <pc:docMk/>
            <pc:sldMk cId="2070483180" sldId="299"/>
            <ac:grpSpMk id="19" creationId="{5407657A-4BEA-483A-AA56-8FD1A192FEDC}"/>
          </ac:grpSpMkLst>
        </pc:grpChg>
      </pc:sldChg>
      <pc:sldChg chg="ord">
        <pc:chgData name="Zhao Xiong" userId="5eba49e5-2895-4cd9-83e8-b3064fe76704" providerId="ADAL" clId="{F31F5E5C-F196-4ACF-9682-EE7657CAD630}" dt="2022-09-06T14:38:43.659" v="1531"/>
        <pc:sldMkLst>
          <pc:docMk/>
          <pc:sldMk cId="688417064" sldId="300"/>
        </pc:sldMkLst>
      </pc:sldChg>
      <pc:sldChg chg="addSp delSp modSp add">
        <pc:chgData name="Zhao Xiong" userId="5eba49e5-2895-4cd9-83e8-b3064fe76704" providerId="ADAL" clId="{F31F5E5C-F196-4ACF-9682-EE7657CAD630}" dt="2022-09-06T14:06:56.149" v="358" actId="20577"/>
        <pc:sldMkLst>
          <pc:docMk/>
          <pc:sldMk cId="2758158823" sldId="302"/>
        </pc:sldMkLst>
        <pc:spChg chg="del">
          <ac:chgData name="Zhao Xiong" userId="5eba49e5-2895-4cd9-83e8-b3064fe76704" providerId="ADAL" clId="{F31F5E5C-F196-4ACF-9682-EE7657CAD630}" dt="2022-09-06T14:06:44.183" v="328" actId="478"/>
          <ac:spMkLst>
            <pc:docMk/>
            <pc:sldMk cId="2758158823" sldId="302"/>
            <ac:spMk id="10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06:56.149" v="358" actId="20577"/>
          <ac:spMkLst>
            <pc:docMk/>
            <pc:sldMk cId="2758158823" sldId="302"/>
            <ac:spMk id="19" creationId="{5C6E99A0-5C5E-41FD-8492-A324F71FFD75}"/>
          </ac:spMkLst>
        </pc:spChg>
        <pc:grpChg chg="add mod">
          <ac:chgData name="Zhao Xiong" userId="5eba49e5-2895-4cd9-83e8-b3064fe76704" providerId="ADAL" clId="{F31F5E5C-F196-4ACF-9682-EE7657CAD630}" dt="2022-09-06T14:06:54.155" v="348" actId="1076"/>
          <ac:grpSpMkLst>
            <pc:docMk/>
            <pc:sldMk cId="2758158823" sldId="302"/>
            <ac:grpSpMk id="15" creationId="{3EB27683-637D-4965-A22C-8E9C8E7D8B99}"/>
          </ac:grpSpMkLst>
        </pc:grpChg>
      </pc:sldChg>
      <pc:sldChg chg="modSp ord">
        <pc:chgData name="Zhao Xiong" userId="5eba49e5-2895-4cd9-83e8-b3064fe76704" providerId="ADAL" clId="{F31F5E5C-F196-4ACF-9682-EE7657CAD630}" dt="2022-09-26T18:10:37.753" v="2700" actId="20577"/>
        <pc:sldMkLst>
          <pc:docMk/>
          <pc:sldMk cId="974536232" sldId="304"/>
        </pc:sldMkLst>
        <pc:spChg chg="mod">
          <ac:chgData name="Zhao Xiong" userId="5eba49e5-2895-4cd9-83e8-b3064fe76704" providerId="ADAL" clId="{F31F5E5C-F196-4ACF-9682-EE7657CAD630}" dt="2022-09-26T18:10:37.753" v="2700" actId="20577"/>
          <ac:spMkLst>
            <pc:docMk/>
            <pc:sldMk cId="974536232" sldId="304"/>
            <ac:spMk id="6" creationId="{A43C471E-40E1-49F7-B59E-335366D65694}"/>
          </ac:spMkLst>
        </pc:spChg>
        <pc:spChg chg="mod">
          <ac:chgData name="Zhao Xiong" userId="5eba49e5-2895-4cd9-83e8-b3064fe76704" providerId="ADAL" clId="{F31F5E5C-F196-4ACF-9682-EE7657CAD630}" dt="2022-09-06T14:57:22.776" v="2581" actId="20577"/>
          <ac:spMkLst>
            <pc:docMk/>
            <pc:sldMk cId="974536232" sldId="304"/>
            <ac:spMk id="11" creationId="{C2318A26-3502-4557-8391-AED6D99226CB}"/>
          </ac:spMkLst>
        </pc:spChg>
      </pc:sldChg>
      <pc:sldChg chg="ord">
        <pc:chgData name="Zhao Xiong" userId="5eba49e5-2895-4cd9-83e8-b3064fe76704" providerId="ADAL" clId="{F31F5E5C-F196-4ACF-9682-EE7657CAD630}" dt="2022-09-06T14:38:43.659" v="1531"/>
        <pc:sldMkLst>
          <pc:docMk/>
          <pc:sldMk cId="456984074" sldId="305"/>
        </pc:sldMkLst>
      </pc:sldChg>
      <pc:sldChg chg="addSp delSp add">
        <pc:chgData name="Zhao Xiong" userId="5eba49e5-2895-4cd9-83e8-b3064fe76704" providerId="ADAL" clId="{F31F5E5C-F196-4ACF-9682-EE7657CAD630}" dt="2022-09-06T14:05:27.895" v="233"/>
        <pc:sldMkLst>
          <pc:docMk/>
          <pc:sldMk cId="3841965146" sldId="306"/>
        </pc:sldMkLst>
        <pc:spChg chg="del">
          <ac:chgData name="Zhao Xiong" userId="5eba49e5-2895-4cd9-83e8-b3064fe76704" providerId="ADAL" clId="{F31F5E5C-F196-4ACF-9682-EE7657CAD630}" dt="2022-09-06T14:05:22.581" v="232" actId="478"/>
          <ac:spMkLst>
            <pc:docMk/>
            <pc:sldMk cId="3841965146" sldId="306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5:27.895" v="233"/>
          <ac:grpSpMkLst>
            <pc:docMk/>
            <pc:sldMk cId="3841965146" sldId="306"/>
            <ac:grpSpMk id="15" creationId="{89B92E8A-8FBE-400A-A8AA-2C045B0AE43A}"/>
          </ac:grpSpMkLst>
        </pc:grpChg>
      </pc:sldChg>
      <pc:sldChg chg="addSp delSp add">
        <pc:chgData name="Zhao Xiong" userId="5eba49e5-2895-4cd9-83e8-b3064fe76704" providerId="ADAL" clId="{F31F5E5C-F196-4ACF-9682-EE7657CAD630}" dt="2022-09-06T14:05:31.148" v="235"/>
        <pc:sldMkLst>
          <pc:docMk/>
          <pc:sldMk cId="2087629718" sldId="307"/>
        </pc:sldMkLst>
        <pc:spChg chg="del">
          <ac:chgData name="Zhao Xiong" userId="5eba49e5-2895-4cd9-83e8-b3064fe76704" providerId="ADAL" clId="{F31F5E5C-F196-4ACF-9682-EE7657CAD630}" dt="2022-09-06T14:05:30.439" v="234" actId="478"/>
          <ac:spMkLst>
            <pc:docMk/>
            <pc:sldMk cId="2087629718" sldId="307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5:31.148" v="235"/>
          <ac:grpSpMkLst>
            <pc:docMk/>
            <pc:sldMk cId="2087629718" sldId="307"/>
            <ac:grpSpMk id="15" creationId="{C868F32A-B04D-40F6-A3B7-E0DA46F2887B}"/>
          </ac:grpSpMkLst>
        </pc:grpChg>
      </pc:sldChg>
      <pc:sldChg chg="addSp delSp add">
        <pc:chgData name="Zhao Xiong" userId="5eba49e5-2895-4cd9-83e8-b3064fe76704" providerId="ADAL" clId="{F31F5E5C-F196-4ACF-9682-EE7657CAD630}" dt="2022-09-06T14:05:34.203" v="237"/>
        <pc:sldMkLst>
          <pc:docMk/>
          <pc:sldMk cId="1598149624" sldId="308"/>
        </pc:sldMkLst>
        <pc:spChg chg="del">
          <ac:chgData name="Zhao Xiong" userId="5eba49e5-2895-4cd9-83e8-b3064fe76704" providerId="ADAL" clId="{F31F5E5C-F196-4ACF-9682-EE7657CAD630}" dt="2022-09-06T14:05:33.494" v="236" actId="478"/>
          <ac:spMkLst>
            <pc:docMk/>
            <pc:sldMk cId="1598149624" sldId="308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5:34.203" v="237"/>
          <ac:grpSpMkLst>
            <pc:docMk/>
            <pc:sldMk cId="1598149624" sldId="308"/>
            <ac:grpSpMk id="15" creationId="{CB10F039-D60B-4CCB-9146-6C180A7B7833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26.820" v="321"/>
        <pc:sldMkLst>
          <pc:docMk/>
          <pc:sldMk cId="553208231" sldId="310"/>
        </pc:sldMkLst>
        <pc:spChg chg="del">
          <ac:chgData name="Zhao Xiong" userId="5eba49e5-2895-4cd9-83e8-b3064fe76704" providerId="ADAL" clId="{F31F5E5C-F196-4ACF-9682-EE7657CAD630}" dt="2022-09-06T14:06:26.596" v="320" actId="478"/>
          <ac:spMkLst>
            <pc:docMk/>
            <pc:sldMk cId="553208231" sldId="310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26.820" v="321"/>
          <ac:grpSpMkLst>
            <pc:docMk/>
            <pc:sldMk cId="553208231" sldId="310"/>
            <ac:grpSpMk id="4" creationId="{FA4D368A-E20F-4035-8F35-6F2C96F7290C}"/>
          </ac:grpSpMkLst>
        </pc:grpChg>
      </pc:sldChg>
      <pc:sldChg chg="addSp delSp add">
        <pc:chgData name="Zhao Xiong" userId="5eba49e5-2895-4cd9-83e8-b3064fe76704" providerId="ADAL" clId="{F31F5E5C-F196-4ACF-9682-EE7657CAD630}" dt="2022-09-06T14:05:19.649" v="231"/>
        <pc:sldMkLst>
          <pc:docMk/>
          <pc:sldMk cId="1342506310" sldId="312"/>
        </pc:sldMkLst>
        <pc:spChg chg="del">
          <ac:chgData name="Zhao Xiong" userId="5eba49e5-2895-4cd9-83e8-b3064fe76704" providerId="ADAL" clId="{F31F5E5C-F196-4ACF-9682-EE7657CAD630}" dt="2022-09-06T14:05:18.964" v="230" actId="478"/>
          <ac:spMkLst>
            <pc:docMk/>
            <pc:sldMk cId="1342506310" sldId="312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5:19.649" v="231"/>
          <ac:grpSpMkLst>
            <pc:docMk/>
            <pc:sldMk cId="1342506310" sldId="312"/>
            <ac:grpSpMk id="15" creationId="{E7695C28-857F-4E9B-99D8-D55669ED1E1C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02.730" v="309"/>
        <pc:sldMkLst>
          <pc:docMk/>
          <pc:sldMk cId="1942962779" sldId="316"/>
        </pc:sldMkLst>
        <pc:spChg chg="del">
          <ac:chgData name="Zhao Xiong" userId="5eba49e5-2895-4cd9-83e8-b3064fe76704" providerId="ADAL" clId="{F31F5E5C-F196-4ACF-9682-EE7657CAD630}" dt="2022-09-06T14:06:02.054" v="308" actId="478"/>
          <ac:spMkLst>
            <pc:docMk/>
            <pc:sldMk cId="1942962779" sldId="316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02.730" v="309"/>
          <ac:grpSpMkLst>
            <pc:docMk/>
            <pc:sldMk cId="1942962779" sldId="316"/>
            <ac:grpSpMk id="4" creationId="{2F3AA6A1-B9DB-4626-BF45-DAFC7590D6DD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04.523" v="363"/>
        <pc:sldMkLst>
          <pc:docMk/>
          <pc:sldMk cId="3418660947" sldId="321"/>
        </pc:sldMkLst>
        <pc:spChg chg="del">
          <ac:chgData name="Zhao Xiong" userId="5eba49e5-2895-4cd9-83e8-b3064fe76704" providerId="ADAL" clId="{F31F5E5C-F196-4ACF-9682-EE7657CAD630}" dt="2022-09-06T14:07:04.279" v="362" actId="478"/>
          <ac:spMkLst>
            <pc:docMk/>
            <pc:sldMk cId="3418660947" sldId="321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04.523" v="363"/>
          <ac:grpSpMkLst>
            <pc:docMk/>
            <pc:sldMk cId="3418660947" sldId="321"/>
            <ac:grpSpMk id="15" creationId="{756B443A-2744-4F29-BA44-E5484A78BE72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12.799" v="367"/>
        <pc:sldMkLst>
          <pc:docMk/>
          <pc:sldMk cId="488149881" sldId="322"/>
        </pc:sldMkLst>
        <pc:spChg chg="del">
          <ac:chgData name="Zhao Xiong" userId="5eba49e5-2895-4cd9-83e8-b3064fe76704" providerId="ADAL" clId="{F31F5E5C-F196-4ACF-9682-EE7657CAD630}" dt="2022-09-06T14:07:12.567" v="366" actId="478"/>
          <ac:spMkLst>
            <pc:docMk/>
            <pc:sldMk cId="488149881" sldId="322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12.799" v="367"/>
          <ac:grpSpMkLst>
            <pc:docMk/>
            <pc:sldMk cId="488149881" sldId="322"/>
            <ac:grpSpMk id="15" creationId="{18E44BA3-E2E5-4C00-9CD3-4D3484A595CD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16.122" v="369"/>
        <pc:sldMkLst>
          <pc:docMk/>
          <pc:sldMk cId="358857677" sldId="324"/>
        </pc:sldMkLst>
        <pc:spChg chg="del">
          <ac:chgData name="Zhao Xiong" userId="5eba49e5-2895-4cd9-83e8-b3064fe76704" providerId="ADAL" clId="{F31F5E5C-F196-4ACF-9682-EE7657CAD630}" dt="2022-09-06T14:07:15.864" v="368" actId="478"/>
          <ac:spMkLst>
            <pc:docMk/>
            <pc:sldMk cId="358857677" sldId="324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16.122" v="369"/>
          <ac:grpSpMkLst>
            <pc:docMk/>
            <pc:sldMk cId="358857677" sldId="324"/>
            <ac:grpSpMk id="15" creationId="{A7FDA7EB-D98C-4C9E-A24E-CF3A57CD8CD9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20.201" v="371"/>
        <pc:sldMkLst>
          <pc:docMk/>
          <pc:sldMk cId="3859198790" sldId="325"/>
        </pc:sldMkLst>
        <pc:spChg chg="del">
          <ac:chgData name="Zhao Xiong" userId="5eba49e5-2895-4cd9-83e8-b3064fe76704" providerId="ADAL" clId="{F31F5E5C-F196-4ACF-9682-EE7657CAD630}" dt="2022-09-06T14:07:19.944" v="370" actId="478"/>
          <ac:spMkLst>
            <pc:docMk/>
            <pc:sldMk cId="3859198790" sldId="325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20.201" v="371"/>
          <ac:grpSpMkLst>
            <pc:docMk/>
            <pc:sldMk cId="3859198790" sldId="325"/>
            <ac:grpSpMk id="15" creationId="{BD1B64BB-D78A-4E7B-AC87-ED796D8B0BF8}"/>
          </ac:grpSpMkLst>
        </pc:grpChg>
      </pc:sldChg>
      <pc:sldChg chg="modSp">
        <pc:chgData name="Zhao Xiong" userId="5eba49e5-2895-4cd9-83e8-b3064fe76704" providerId="ADAL" clId="{F31F5E5C-F196-4ACF-9682-EE7657CAD630}" dt="2022-09-06T14:57:37.598" v="2606" actId="14100"/>
        <pc:sldMkLst>
          <pc:docMk/>
          <pc:sldMk cId="2920145798" sldId="326"/>
        </pc:sldMkLst>
        <pc:spChg chg="mod">
          <ac:chgData name="Zhao Xiong" userId="5eba49e5-2895-4cd9-83e8-b3064fe76704" providerId="ADAL" clId="{F31F5E5C-F196-4ACF-9682-EE7657CAD630}" dt="2022-09-06T14:57:37.598" v="2606" actId="14100"/>
          <ac:spMkLst>
            <pc:docMk/>
            <pc:sldMk cId="2920145798" sldId="326"/>
            <ac:spMk id="9" creationId="{2773C885-1DE1-4C4C-B259-32B89BB97A38}"/>
          </ac:spMkLst>
        </pc:spChg>
      </pc:sldChg>
      <pc:sldChg chg="modSp">
        <pc:chgData name="Zhao Xiong" userId="5eba49e5-2895-4cd9-83e8-b3064fe76704" providerId="ADAL" clId="{F31F5E5C-F196-4ACF-9682-EE7657CAD630}" dt="2022-09-06T14:56:10.120" v="2516" actId="20577"/>
        <pc:sldMkLst>
          <pc:docMk/>
          <pc:sldMk cId="1423386751" sldId="328"/>
        </pc:sldMkLst>
        <pc:spChg chg="mod">
          <ac:chgData name="Zhao Xiong" userId="5eba49e5-2895-4cd9-83e8-b3064fe76704" providerId="ADAL" clId="{F31F5E5C-F196-4ACF-9682-EE7657CAD630}" dt="2022-09-06T14:56:10.120" v="2516" actId="20577"/>
          <ac:spMkLst>
            <pc:docMk/>
            <pc:sldMk cId="1423386751" sldId="328"/>
            <ac:spMk id="4" creationId="{52DBE333-14FD-42DC-BE3E-873A6DAC99C6}"/>
          </ac:spMkLst>
        </pc:spChg>
      </pc:sldChg>
      <pc:sldChg chg="ord">
        <pc:chgData name="Zhao Xiong" userId="5eba49e5-2895-4cd9-83e8-b3064fe76704" providerId="ADAL" clId="{F31F5E5C-F196-4ACF-9682-EE7657CAD630}" dt="2022-09-06T14:33:47.305" v="1438"/>
        <pc:sldMkLst>
          <pc:docMk/>
          <pc:sldMk cId="975749909" sldId="329"/>
        </pc:sldMkLst>
      </pc:sldChg>
      <pc:sldChg chg="modSp">
        <pc:chgData name="Zhao Xiong" userId="5eba49e5-2895-4cd9-83e8-b3064fe76704" providerId="ADAL" clId="{F31F5E5C-F196-4ACF-9682-EE7657CAD630}" dt="2022-09-06T14:54:58.086" v="2434" actId="1076"/>
        <pc:sldMkLst>
          <pc:docMk/>
          <pc:sldMk cId="3504323055" sldId="338"/>
        </pc:sldMkLst>
        <pc:spChg chg="mod">
          <ac:chgData name="Zhao Xiong" userId="5eba49e5-2895-4cd9-83e8-b3064fe76704" providerId="ADAL" clId="{F31F5E5C-F196-4ACF-9682-EE7657CAD630}" dt="2022-09-06T14:54:58.086" v="2434" actId="1076"/>
          <ac:spMkLst>
            <pc:docMk/>
            <pc:sldMk cId="3504323055" sldId="338"/>
            <ac:spMk id="4" creationId="{3CA4611C-7E95-4A68-A590-C29C871B8F1D}"/>
          </ac:spMkLst>
        </pc:spChg>
        <pc:spChg chg="mod">
          <ac:chgData name="Zhao Xiong" userId="5eba49e5-2895-4cd9-83e8-b3064fe76704" providerId="ADAL" clId="{F31F5E5C-F196-4ACF-9682-EE7657CAD630}" dt="2022-09-06T14:39:13.592" v="1547" actId="20577"/>
          <ac:spMkLst>
            <pc:docMk/>
            <pc:sldMk cId="3504323055" sldId="338"/>
            <ac:spMk id="13" creationId="{4AA19693-2CE9-41FA-BB98-067764728147}"/>
          </ac:spMkLst>
        </pc:spChg>
      </pc:sldChg>
      <pc:sldChg chg="addSp delSp modSp add del">
        <pc:chgData name="Zhao Xiong" userId="5eba49e5-2895-4cd9-83e8-b3064fe76704" providerId="ADAL" clId="{F31F5E5C-F196-4ACF-9682-EE7657CAD630}" dt="2022-09-06T14:46:00.878" v="1739" actId="20577"/>
        <pc:sldMkLst>
          <pc:docMk/>
          <pc:sldMk cId="908953151" sldId="350"/>
        </pc:sldMkLst>
        <pc:spChg chg="mod">
          <ac:chgData name="Zhao Xiong" userId="5eba49e5-2895-4cd9-83e8-b3064fe76704" providerId="ADAL" clId="{F31F5E5C-F196-4ACF-9682-EE7657CAD630}" dt="2022-09-06T14:46:00.878" v="1739" actId="20577"/>
          <ac:spMkLst>
            <pc:docMk/>
            <pc:sldMk cId="908953151" sldId="350"/>
            <ac:spMk id="5" creationId="{AAB2B2EF-EAC1-4F06-931A-9667CA7BF2B5}"/>
          </ac:spMkLst>
        </pc:spChg>
        <pc:spChg chg="del mod">
          <ac:chgData name="Zhao Xiong" userId="5eba49e5-2895-4cd9-83e8-b3064fe76704" providerId="ADAL" clId="{F31F5E5C-F196-4ACF-9682-EE7657CAD630}" dt="2022-09-06T14:44:39.720" v="1653"/>
          <ac:spMkLst>
            <pc:docMk/>
            <pc:sldMk cId="908953151" sldId="350"/>
            <ac:spMk id="10" creationId="{AE57447B-9841-42D7-B462-EE4EE195203D}"/>
          </ac:spMkLst>
        </pc:spChg>
        <pc:spChg chg="mod">
          <ac:chgData name="Zhao Xiong" userId="5eba49e5-2895-4cd9-83e8-b3064fe76704" providerId="ADAL" clId="{F31F5E5C-F196-4ACF-9682-EE7657CAD630}" dt="2022-09-06T14:44:35.095" v="1651" actId="20577"/>
          <ac:spMkLst>
            <pc:docMk/>
            <pc:sldMk cId="908953151" sldId="350"/>
            <ac:spMk id="12" creationId="{A5F7DDD5-76A5-489D-B5B1-34218FE67129}"/>
          </ac:spMkLst>
        </pc:spChg>
        <pc:grpChg chg="add">
          <ac:chgData name="Zhao Xiong" userId="5eba49e5-2895-4cd9-83e8-b3064fe76704" providerId="ADAL" clId="{F31F5E5C-F196-4ACF-9682-EE7657CAD630}" dt="2022-09-06T14:44:25.586" v="1606"/>
          <ac:grpSpMkLst>
            <pc:docMk/>
            <pc:sldMk cId="908953151" sldId="350"/>
            <ac:grpSpMk id="6" creationId="{F8EBBB53-A0AD-4BE4-A36B-1EA0641DBD59}"/>
          </ac:grpSpMkLst>
        </pc:grpChg>
        <pc:cxnChg chg="del mod">
          <ac:chgData name="Zhao Xiong" userId="5eba49e5-2895-4cd9-83e8-b3064fe76704" providerId="ADAL" clId="{F31F5E5C-F196-4ACF-9682-EE7657CAD630}" dt="2022-09-06T14:44:39.720" v="1653"/>
          <ac:cxnSpMkLst>
            <pc:docMk/>
            <pc:sldMk cId="908953151" sldId="350"/>
            <ac:cxnSpMk id="11" creationId="{C156B378-000C-472D-9200-05C72383018A}"/>
          </ac:cxnSpMkLst>
        </pc:cxnChg>
      </pc:sldChg>
      <pc:sldChg chg="addSp delSp modSp">
        <pc:chgData name="Zhao Xiong" userId="5eba49e5-2895-4cd9-83e8-b3064fe76704" providerId="ADAL" clId="{F31F5E5C-F196-4ACF-9682-EE7657CAD630}" dt="2022-09-06T14:47:55.611" v="1849" actId="1036"/>
        <pc:sldMkLst>
          <pc:docMk/>
          <pc:sldMk cId="823749579" sldId="351"/>
        </pc:sldMkLst>
        <pc:spChg chg="mod">
          <ac:chgData name="Zhao Xiong" userId="5eba49e5-2895-4cd9-83e8-b3064fe76704" providerId="ADAL" clId="{F31F5E5C-F196-4ACF-9682-EE7657CAD630}" dt="2022-09-06T14:47:55.611" v="1849" actId="1036"/>
          <ac:spMkLst>
            <pc:docMk/>
            <pc:sldMk cId="823749579" sldId="351"/>
            <ac:spMk id="6" creationId="{F3903AB8-F044-486D-AD4C-14927922CEB0}"/>
          </ac:spMkLst>
        </pc:spChg>
        <pc:spChg chg="del">
          <ac:chgData name="Zhao Xiong" userId="5eba49e5-2895-4cd9-83e8-b3064fe76704" providerId="ADAL" clId="{F31F5E5C-F196-4ACF-9682-EE7657CAD630}" dt="2022-09-06T14:46:48.972" v="1771" actId="478"/>
          <ac:spMkLst>
            <pc:docMk/>
            <pc:sldMk cId="823749579" sldId="351"/>
            <ac:spMk id="7" creationId="{DA77D427-97B7-4EE8-925B-B22537977C26}"/>
          </ac:spMkLst>
        </pc:spChg>
        <pc:spChg chg="mod">
          <ac:chgData name="Zhao Xiong" userId="5eba49e5-2895-4cd9-83e8-b3064fe76704" providerId="ADAL" clId="{F31F5E5C-F196-4ACF-9682-EE7657CAD630}" dt="2022-09-06T14:47:16.589" v="1805" actId="1036"/>
          <ac:spMkLst>
            <pc:docMk/>
            <pc:sldMk cId="823749579" sldId="351"/>
            <ac:spMk id="8" creationId="{8A61C1C7-C2F7-4B38-B17F-4E7FE0C77473}"/>
          </ac:spMkLst>
        </pc:spChg>
        <pc:spChg chg="mod">
          <ac:chgData name="Zhao Xiong" userId="5eba49e5-2895-4cd9-83e8-b3064fe76704" providerId="ADAL" clId="{F31F5E5C-F196-4ACF-9682-EE7657CAD630}" dt="2022-09-06T14:47:16.589" v="1805" actId="1036"/>
          <ac:spMkLst>
            <pc:docMk/>
            <pc:sldMk cId="823749579" sldId="351"/>
            <ac:spMk id="9" creationId="{F9896718-BE13-47D6-9390-65F22287FAEA}"/>
          </ac:spMkLst>
        </pc:spChg>
        <pc:spChg chg="mod">
          <ac:chgData name="Zhao Xiong" userId="5eba49e5-2895-4cd9-83e8-b3064fe76704" providerId="ADAL" clId="{F31F5E5C-F196-4ACF-9682-EE7657CAD630}" dt="2022-09-06T14:47:16.589" v="1805" actId="1036"/>
          <ac:spMkLst>
            <pc:docMk/>
            <pc:sldMk cId="823749579" sldId="351"/>
            <ac:spMk id="10" creationId="{F3F14437-D5B0-4A70-91C0-83BEC9401594}"/>
          </ac:spMkLst>
        </pc:spChg>
        <pc:spChg chg="del">
          <ac:chgData name="Zhao Xiong" userId="5eba49e5-2895-4cd9-83e8-b3064fe76704" providerId="ADAL" clId="{F31F5E5C-F196-4ACF-9682-EE7657CAD630}" dt="2022-09-06T14:47:50.395" v="1813" actId="478"/>
          <ac:spMkLst>
            <pc:docMk/>
            <pc:sldMk cId="823749579" sldId="351"/>
            <ac:spMk id="11" creationId="{49108B68-ADD3-4827-B937-539B51B374EF}"/>
          </ac:spMkLst>
        </pc:spChg>
        <pc:spChg chg="add">
          <ac:chgData name="Zhao Xiong" userId="5eba49e5-2895-4cd9-83e8-b3064fe76704" providerId="ADAL" clId="{F31F5E5C-F196-4ACF-9682-EE7657CAD630}" dt="2022-09-06T14:47:50.587" v="1814"/>
          <ac:spMkLst>
            <pc:docMk/>
            <pc:sldMk cId="823749579" sldId="351"/>
            <ac:spMk id="13" creationId="{3CE2C3F0-8124-4D1A-BE5A-4FAF1FF5295E}"/>
          </ac:spMkLst>
        </pc:spChg>
        <pc:picChg chg="mod">
          <ac:chgData name="Zhao Xiong" userId="5eba49e5-2895-4cd9-83e8-b3064fe76704" providerId="ADAL" clId="{F31F5E5C-F196-4ACF-9682-EE7657CAD630}" dt="2022-09-06T14:47:16.589" v="1805" actId="1036"/>
          <ac:picMkLst>
            <pc:docMk/>
            <pc:sldMk cId="823749579" sldId="351"/>
            <ac:picMk id="2" creationId="{1C6D937A-16EB-450D-A6BD-6B00F9DCBFE4}"/>
          </ac:picMkLst>
        </pc:picChg>
        <pc:cxnChg chg="del">
          <ac:chgData name="Zhao Xiong" userId="5eba49e5-2895-4cd9-83e8-b3064fe76704" providerId="ADAL" clId="{F31F5E5C-F196-4ACF-9682-EE7657CAD630}" dt="2022-09-06T14:47:50.395" v="1813" actId="478"/>
          <ac:cxnSpMkLst>
            <pc:docMk/>
            <pc:sldMk cId="823749579" sldId="351"/>
            <ac:cxnSpMk id="12" creationId="{8A373574-0667-4686-ADEA-91F644EEFD6D}"/>
          </ac:cxnSpMkLst>
        </pc:cxnChg>
        <pc:cxnChg chg="add">
          <ac:chgData name="Zhao Xiong" userId="5eba49e5-2895-4cd9-83e8-b3064fe76704" providerId="ADAL" clId="{F31F5E5C-F196-4ACF-9682-EE7657CAD630}" dt="2022-09-06T14:47:50.587" v="1814"/>
          <ac:cxnSpMkLst>
            <pc:docMk/>
            <pc:sldMk cId="823749579" sldId="351"/>
            <ac:cxnSpMk id="14" creationId="{21A0EDD2-500E-4CE7-9F1A-694B7E0B0E41}"/>
          </ac:cxnSpMkLst>
        </pc:cxnChg>
      </pc:sldChg>
      <pc:sldChg chg="modSp">
        <pc:chgData name="Zhao Xiong" userId="5eba49e5-2895-4cd9-83e8-b3064fe76704" providerId="ADAL" clId="{F31F5E5C-F196-4ACF-9682-EE7657CAD630}" dt="2022-09-06T14:55:55.943" v="2488" actId="20577"/>
        <pc:sldMkLst>
          <pc:docMk/>
          <pc:sldMk cId="688200222" sldId="355"/>
        </pc:sldMkLst>
        <pc:spChg chg="mod">
          <ac:chgData name="Zhao Xiong" userId="5eba49e5-2895-4cd9-83e8-b3064fe76704" providerId="ADAL" clId="{F31F5E5C-F196-4ACF-9682-EE7657CAD630}" dt="2022-09-06T14:55:55.943" v="2488" actId="20577"/>
          <ac:spMkLst>
            <pc:docMk/>
            <pc:sldMk cId="688200222" sldId="355"/>
            <ac:spMk id="13" creationId="{E3BE9B6A-B5DC-4A42-BF91-1B35ACFA3DA9}"/>
          </ac:spMkLst>
        </pc:spChg>
      </pc:sldChg>
      <pc:sldChg chg="modSp">
        <pc:chgData name="Zhao Xiong" userId="5eba49e5-2895-4cd9-83e8-b3064fe76704" providerId="ADAL" clId="{F31F5E5C-F196-4ACF-9682-EE7657CAD630}" dt="2022-09-17T14:53:09.075" v="2608" actId="5793"/>
        <pc:sldMkLst>
          <pc:docMk/>
          <pc:sldMk cId="2264578616" sldId="359"/>
        </pc:sldMkLst>
        <pc:spChg chg="mod">
          <ac:chgData name="Zhao Xiong" userId="5eba49e5-2895-4cd9-83e8-b3064fe76704" providerId="ADAL" clId="{F31F5E5C-F196-4ACF-9682-EE7657CAD630}" dt="2022-09-17T14:53:09.075" v="2608" actId="5793"/>
          <ac:spMkLst>
            <pc:docMk/>
            <pc:sldMk cId="2264578616" sldId="359"/>
            <ac:spMk id="8" creationId="{DE55F639-139E-4EA4-B256-494A4E21C03C}"/>
          </ac:spMkLst>
        </pc:spChg>
      </pc:sldChg>
      <pc:sldChg chg="modSp">
        <pc:chgData name="Zhao Xiong" userId="5eba49e5-2895-4cd9-83e8-b3064fe76704" providerId="ADAL" clId="{F31F5E5C-F196-4ACF-9682-EE7657CAD630}" dt="2022-09-06T14:11:40.396" v="602" actId="1036"/>
        <pc:sldMkLst>
          <pc:docMk/>
          <pc:sldMk cId="1251721417" sldId="360"/>
        </pc:sldMkLst>
        <pc:spChg chg="mod">
          <ac:chgData name="Zhao Xiong" userId="5eba49e5-2895-4cd9-83e8-b3064fe76704" providerId="ADAL" clId="{F31F5E5C-F196-4ACF-9682-EE7657CAD630}" dt="2022-09-06T14:11:40.396" v="602" actId="1036"/>
          <ac:spMkLst>
            <pc:docMk/>
            <pc:sldMk cId="1251721417" sldId="360"/>
            <ac:spMk id="9" creationId="{C23E50C0-932B-4E72-9134-A036387FDCD1}"/>
          </ac:spMkLst>
        </pc:spChg>
      </pc:sldChg>
      <pc:sldChg chg="modSp">
        <pc:chgData name="Zhao Xiong" userId="5eba49e5-2895-4cd9-83e8-b3064fe76704" providerId="ADAL" clId="{F31F5E5C-F196-4ACF-9682-EE7657CAD630}" dt="2022-09-06T14:21:20.824" v="863" actId="1037"/>
        <pc:sldMkLst>
          <pc:docMk/>
          <pc:sldMk cId="3540191493" sldId="362"/>
        </pc:sldMkLst>
        <pc:spChg chg="mod">
          <ac:chgData name="Zhao Xiong" userId="5eba49e5-2895-4cd9-83e8-b3064fe76704" providerId="ADAL" clId="{F31F5E5C-F196-4ACF-9682-EE7657CAD630}" dt="2022-09-06T14:21:20.824" v="863" actId="1037"/>
          <ac:spMkLst>
            <pc:docMk/>
            <pc:sldMk cId="3540191493" sldId="362"/>
            <ac:spMk id="8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21:20.824" v="863" actId="1037"/>
          <ac:spMkLst>
            <pc:docMk/>
            <pc:sldMk cId="3540191493" sldId="362"/>
            <ac:spMk id="9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12:32.229" v="682" actId="20577"/>
          <ac:spMkLst>
            <pc:docMk/>
            <pc:sldMk cId="3540191493" sldId="362"/>
            <ac:spMk id="17" creationId="{3D2F37F4-6400-492D-A58F-0FB0476D4CE1}"/>
          </ac:spMkLst>
        </pc:spChg>
        <pc:picChg chg="mod">
          <ac:chgData name="Zhao Xiong" userId="5eba49e5-2895-4cd9-83e8-b3064fe76704" providerId="ADAL" clId="{F31F5E5C-F196-4ACF-9682-EE7657CAD630}" dt="2022-09-06T14:21:20.824" v="863" actId="1037"/>
          <ac:picMkLst>
            <pc:docMk/>
            <pc:sldMk cId="3540191493" sldId="362"/>
            <ac:picMk id="14" creationId="{DBC7796A-E8AB-46F6-A749-FA310265E2A6}"/>
          </ac:picMkLst>
        </pc:picChg>
        <pc:picChg chg="mod">
          <ac:chgData name="Zhao Xiong" userId="5eba49e5-2895-4cd9-83e8-b3064fe76704" providerId="ADAL" clId="{F31F5E5C-F196-4ACF-9682-EE7657CAD630}" dt="2022-09-06T14:21:20.824" v="863" actId="1037"/>
          <ac:picMkLst>
            <pc:docMk/>
            <pc:sldMk cId="3540191493" sldId="362"/>
            <ac:picMk id="16" creationId="{821488CB-D04E-4D0E-8814-D1E5053D6576}"/>
          </ac:picMkLst>
        </pc:picChg>
      </pc:sldChg>
      <pc:sldChg chg="addSp delSp modSp add">
        <pc:chgData name="Zhao Xiong" userId="5eba49e5-2895-4cd9-83e8-b3064fe76704" providerId="ADAL" clId="{F31F5E5C-F196-4ACF-9682-EE7657CAD630}" dt="2022-09-06T14:23:41.942" v="1181" actId="20577"/>
        <pc:sldMkLst>
          <pc:docMk/>
          <pc:sldMk cId="293208213" sldId="365"/>
        </pc:sldMkLst>
        <pc:spChg chg="del mod">
          <ac:chgData name="Zhao Xiong" userId="5eba49e5-2895-4cd9-83e8-b3064fe76704" providerId="ADAL" clId="{F31F5E5C-F196-4ACF-9682-EE7657CAD630}" dt="2022-09-06T14:04:47.767" v="175" actId="478"/>
          <ac:spMkLst>
            <pc:docMk/>
            <pc:sldMk cId="293208213" sldId="365"/>
            <ac:spMk id="10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23:41.942" v="1181" actId="20577"/>
          <ac:spMkLst>
            <pc:docMk/>
            <pc:sldMk cId="293208213" sldId="365"/>
            <ac:spMk id="63" creationId="{65C81FB3-BADF-4895-A9F6-4160F5196B7B}"/>
          </ac:spMkLst>
        </pc:spChg>
        <pc:spChg chg="mod">
          <ac:chgData name="Zhao Xiong" userId="5eba49e5-2895-4cd9-83e8-b3064fe76704" providerId="ADAL" clId="{F31F5E5C-F196-4ACF-9682-EE7657CAD630}" dt="2022-09-06T14:08:20.538" v="429" actId="2711"/>
          <ac:spMkLst>
            <pc:docMk/>
            <pc:sldMk cId="293208213" sldId="365"/>
            <ac:spMk id="195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20:07.271" v="792" actId="113"/>
          <ac:spMkLst>
            <pc:docMk/>
            <pc:sldMk cId="293208213" sldId="365"/>
            <ac:spMk id="199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4:27.978" v="117"/>
          <ac:grpSpMkLst>
            <pc:docMk/>
            <pc:sldMk cId="293208213" sldId="365"/>
            <ac:grpSpMk id="59" creationId="{220A8966-7AB6-4CE0-B074-F6234C06790A}"/>
          </ac:grpSpMkLst>
        </pc:grpChg>
      </pc:sldChg>
      <pc:sldChg chg="addSp delSp modSp add">
        <pc:chgData name="Zhao Xiong" userId="5eba49e5-2895-4cd9-83e8-b3064fe76704" providerId="ADAL" clId="{F31F5E5C-F196-4ACF-9682-EE7657CAD630}" dt="2022-09-06T14:05:56.947" v="307" actId="14100"/>
        <pc:sldMkLst>
          <pc:docMk/>
          <pc:sldMk cId="1169436221" sldId="366"/>
        </pc:sldMkLst>
        <pc:spChg chg="mod">
          <ac:chgData name="Zhao Xiong" userId="5eba49e5-2895-4cd9-83e8-b3064fe76704" providerId="ADAL" clId="{F31F5E5C-F196-4ACF-9682-EE7657CAD630}" dt="2022-09-06T14:05:56.947" v="307" actId="14100"/>
          <ac:spMkLst>
            <pc:docMk/>
            <pc:sldMk cId="1169436221" sldId="366"/>
            <ac:spMk id="8" creationId="{E361A45C-276E-4F88-978D-CBEDD246EE69}"/>
          </ac:spMkLst>
        </pc:spChg>
        <pc:spChg chg="del">
          <ac:chgData name="Zhao Xiong" userId="5eba49e5-2895-4cd9-83e8-b3064fe76704" providerId="ADAL" clId="{F31F5E5C-F196-4ACF-9682-EE7657CAD630}" dt="2022-09-06T14:05:37.525" v="238" actId="478"/>
          <ac:spMkLst>
            <pc:docMk/>
            <pc:sldMk cId="1169436221" sldId="366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5:38.156" v="239"/>
          <ac:grpSpMkLst>
            <pc:docMk/>
            <pc:sldMk cId="1169436221" sldId="366"/>
            <ac:grpSpMk id="4" creationId="{DCDE2028-DC28-4DAC-A36E-FFB2D16C7B3A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14.442" v="315"/>
        <pc:sldMkLst>
          <pc:docMk/>
          <pc:sldMk cId="4094500254" sldId="388"/>
        </pc:sldMkLst>
        <pc:spChg chg="del">
          <ac:chgData name="Zhao Xiong" userId="5eba49e5-2895-4cd9-83e8-b3064fe76704" providerId="ADAL" clId="{F31F5E5C-F196-4ACF-9682-EE7657CAD630}" dt="2022-09-06T14:06:14.071" v="314" actId="478"/>
          <ac:spMkLst>
            <pc:docMk/>
            <pc:sldMk cId="4094500254" sldId="388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14.442" v="315"/>
          <ac:grpSpMkLst>
            <pc:docMk/>
            <pc:sldMk cId="4094500254" sldId="388"/>
            <ac:grpSpMk id="7" creationId="{6F6A6B75-9DA6-4CF6-97CB-D831A776FDA4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10.267" v="313"/>
        <pc:sldMkLst>
          <pc:docMk/>
          <pc:sldMk cId="2159422383" sldId="389"/>
        </pc:sldMkLst>
        <pc:spChg chg="del">
          <ac:chgData name="Zhao Xiong" userId="5eba49e5-2895-4cd9-83e8-b3064fe76704" providerId="ADAL" clId="{F31F5E5C-F196-4ACF-9682-EE7657CAD630}" dt="2022-09-06T14:06:10.102" v="312" actId="478"/>
          <ac:spMkLst>
            <pc:docMk/>
            <pc:sldMk cId="2159422383" sldId="389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10.267" v="313"/>
          <ac:grpSpMkLst>
            <pc:docMk/>
            <pc:sldMk cId="2159422383" sldId="389"/>
            <ac:grpSpMk id="5" creationId="{98F7F281-242E-4EB4-945E-5EB948859CA9}"/>
          </ac:grpSpMkLst>
        </pc:grpChg>
      </pc:sldChg>
      <pc:sldChg chg="addSp delSp modSp add">
        <pc:chgData name="Zhao Xiong" userId="5eba49e5-2895-4cd9-83e8-b3064fe76704" providerId="ADAL" clId="{F31F5E5C-F196-4ACF-9682-EE7657CAD630}" dt="2022-09-06T14:09:33.882" v="448" actId="14100"/>
        <pc:sldMkLst>
          <pc:docMk/>
          <pc:sldMk cId="402463958" sldId="390"/>
        </pc:sldMkLst>
        <pc:spChg chg="mod">
          <ac:chgData name="Zhao Xiong" userId="5eba49e5-2895-4cd9-83e8-b3064fe76704" providerId="ADAL" clId="{F31F5E5C-F196-4ACF-9682-EE7657CAD630}" dt="2022-09-06T14:09:33.882" v="448" actId="14100"/>
          <ac:spMkLst>
            <pc:docMk/>
            <pc:sldMk cId="402463958" sldId="390"/>
            <ac:spMk id="2" creationId="{00000000-0000-0000-0000-000000000000}"/>
          </ac:spMkLst>
        </pc:spChg>
        <pc:spChg chg="del">
          <ac:chgData name="Zhao Xiong" userId="5eba49e5-2895-4cd9-83e8-b3064fe76704" providerId="ADAL" clId="{F31F5E5C-F196-4ACF-9682-EE7657CAD630}" dt="2022-09-06T14:06:06.823" v="310" actId="478"/>
          <ac:spMkLst>
            <pc:docMk/>
            <pc:sldMk cId="402463958" sldId="390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07.242" v="311"/>
          <ac:grpSpMkLst>
            <pc:docMk/>
            <pc:sldMk cId="402463958" sldId="390"/>
            <ac:grpSpMk id="5" creationId="{92B91CA5-E027-4930-BC70-16E279A83267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19.168" v="317"/>
        <pc:sldMkLst>
          <pc:docMk/>
          <pc:sldMk cId="3428809537" sldId="391"/>
        </pc:sldMkLst>
        <pc:spChg chg="del">
          <ac:chgData name="Zhao Xiong" userId="5eba49e5-2895-4cd9-83e8-b3064fe76704" providerId="ADAL" clId="{F31F5E5C-F196-4ACF-9682-EE7657CAD630}" dt="2022-09-06T14:06:18.933" v="316" actId="478"/>
          <ac:spMkLst>
            <pc:docMk/>
            <pc:sldMk cId="3428809537" sldId="391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19.168" v="317"/>
          <ac:grpSpMkLst>
            <pc:docMk/>
            <pc:sldMk cId="3428809537" sldId="391"/>
            <ac:grpSpMk id="4" creationId="{2BD2C264-CA04-475B-8753-0F8BB3F6C8E6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22.650" v="319"/>
        <pc:sldMkLst>
          <pc:docMk/>
          <pc:sldMk cId="3751476966" sldId="392"/>
        </pc:sldMkLst>
        <pc:spChg chg="del">
          <ac:chgData name="Zhao Xiong" userId="5eba49e5-2895-4cd9-83e8-b3064fe76704" providerId="ADAL" clId="{F31F5E5C-F196-4ACF-9682-EE7657CAD630}" dt="2022-09-06T14:06:22.424" v="318" actId="478"/>
          <ac:spMkLst>
            <pc:docMk/>
            <pc:sldMk cId="3751476966" sldId="392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22.650" v="319"/>
          <ac:grpSpMkLst>
            <pc:docMk/>
            <pc:sldMk cId="3751476966" sldId="392"/>
            <ac:grpSpMk id="4" creationId="{AFCB9FC9-40EC-4209-B88A-E0D3E17EBEB1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30.001" v="323"/>
        <pc:sldMkLst>
          <pc:docMk/>
          <pc:sldMk cId="3983515907" sldId="393"/>
        </pc:sldMkLst>
        <pc:spChg chg="del">
          <ac:chgData name="Zhao Xiong" userId="5eba49e5-2895-4cd9-83e8-b3064fe76704" providerId="ADAL" clId="{F31F5E5C-F196-4ACF-9682-EE7657CAD630}" dt="2022-09-06T14:06:29.798" v="322" actId="478"/>
          <ac:spMkLst>
            <pc:docMk/>
            <pc:sldMk cId="3983515907" sldId="393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30.001" v="323"/>
          <ac:grpSpMkLst>
            <pc:docMk/>
            <pc:sldMk cId="3983515907" sldId="393"/>
            <ac:grpSpMk id="4" creationId="{8A9069A8-1EE9-46B1-A7A5-576174CB2125}"/>
          </ac:grpSpMkLst>
        </pc:grpChg>
      </pc:sldChg>
      <pc:sldChg chg="addSp delSp add">
        <pc:chgData name="Zhao Xiong" userId="5eba49e5-2895-4cd9-83e8-b3064fe76704" providerId="ADAL" clId="{F31F5E5C-F196-4ACF-9682-EE7657CAD630}" dt="2022-09-06T14:06:37.146" v="327"/>
        <pc:sldMkLst>
          <pc:docMk/>
          <pc:sldMk cId="408672315" sldId="394"/>
        </pc:sldMkLst>
        <pc:spChg chg="del">
          <ac:chgData name="Zhao Xiong" userId="5eba49e5-2895-4cd9-83e8-b3064fe76704" providerId="ADAL" clId="{F31F5E5C-F196-4ACF-9682-EE7657CAD630}" dt="2022-09-06T14:06:36.903" v="326" actId="478"/>
          <ac:spMkLst>
            <pc:docMk/>
            <pc:sldMk cId="408672315" sldId="394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6:37.146" v="327"/>
          <ac:grpSpMkLst>
            <pc:docMk/>
            <pc:sldMk cId="408672315" sldId="394"/>
            <ac:grpSpMk id="4" creationId="{9415121D-20B5-4A8D-A4B3-A663C7B34B70}"/>
          </ac:grpSpMkLst>
        </pc:grpChg>
      </pc:sldChg>
      <pc:sldChg chg="addSp delSp modSp add">
        <pc:chgData name="Zhao Xiong" userId="5eba49e5-2895-4cd9-83e8-b3064fe76704" providerId="ADAL" clId="{F31F5E5C-F196-4ACF-9682-EE7657CAD630}" dt="2022-09-06T14:07:01.250" v="361"/>
        <pc:sldMkLst>
          <pc:docMk/>
          <pc:sldMk cId="2338736021" sldId="395"/>
        </pc:sldMkLst>
        <pc:spChg chg="mod">
          <ac:chgData name="Zhao Xiong" userId="5eba49e5-2895-4cd9-83e8-b3064fe76704" providerId="ADAL" clId="{F31F5E5C-F196-4ACF-9682-EE7657CAD630}" dt="2022-09-06T14:06:59.297" v="359" actId="1076"/>
          <ac:spMkLst>
            <pc:docMk/>
            <pc:sldMk cId="2338736021" sldId="395"/>
            <ac:spMk id="4" creationId="{00000000-0000-0000-0000-000000000000}"/>
          </ac:spMkLst>
        </pc:spChg>
        <pc:spChg chg="del">
          <ac:chgData name="Zhao Xiong" userId="5eba49e5-2895-4cd9-83e8-b3064fe76704" providerId="ADAL" clId="{F31F5E5C-F196-4ACF-9682-EE7657CAD630}" dt="2022-09-06T14:07:00.999" v="360" actId="478"/>
          <ac:spMkLst>
            <pc:docMk/>
            <pc:sldMk cId="2338736021" sldId="395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01.250" v="361"/>
          <ac:grpSpMkLst>
            <pc:docMk/>
            <pc:sldMk cId="2338736021" sldId="395"/>
            <ac:grpSpMk id="15" creationId="{069C2635-00FE-447F-8EC1-F894B0EB8CA9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09.914" v="365"/>
        <pc:sldMkLst>
          <pc:docMk/>
          <pc:sldMk cId="2392402061" sldId="398"/>
        </pc:sldMkLst>
        <pc:spChg chg="del">
          <ac:chgData name="Zhao Xiong" userId="5eba49e5-2895-4cd9-83e8-b3064fe76704" providerId="ADAL" clId="{F31F5E5C-F196-4ACF-9682-EE7657CAD630}" dt="2022-09-06T14:07:09.637" v="364" actId="478"/>
          <ac:spMkLst>
            <pc:docMk/>
            <pc:sldMk cId="2392402061" sldId="398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09.914" v="365"/>
          <ac:grpSpMkLst>
            <pc:docMk/>
            <pc:sldMk cId="2392402061" sldId="398"/>
            <ac:grpSpMk id="16" creationId="{C47230BA-9E4E-40CD-9D12-D40BCB045BB0}"/>
          </ac:grpSpMkLst>
        </pc:grpChg>
      </pc:sldChg>
      <pc:sldChg chg="addSp delSp modSp add">
        <pc:chgData name="Zhao Xiong" userId="5eba49e5-2895-4cd9-83e8-b3064fe76704" providerId="ADAL" clId="{F31F5E5C-F196-4ACF-9682-EE7657CAD630}" dt="2022-09-06T14:07:36.809" v="426" actId="20577"/>
        <pc:sldMkLst>
          <pc:docMk/>
          <pc:sldMk cId="3481519352" sldId="399"/>
        </pc:sldMkLst>
        <pc:spChg chg="del">
          <ac:chgData name="Zhao Xiong" userId="5eba49e5-2895-4cd9-83e8-b3064fe76704" providerId="ADAL" clId="{F31F5E5C-F196-4ACF-9682-EE7657CAD630}" dt="2022-09-06T14:07:25.764" v="372" actId="478"/>
          <ac:spMkLst>
            <pc:docMk/>
            <pc:sldMk cId="3481519352" sldId="399"/>
            <ac:spMk id="10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07:36.809" v="426" actId="20577"/>
          <ac:spMkLst>
            <pc:docMk/>
            <pc:sldMk cId="3481519352" sldId="399"/>
            <ac:spMk id="46" creationId="{CCF40C3C-615C-4C05-A588-B5FECC84CAF9}"/>
          </ac:spMkLst>
        </pc:spChg>
        <pc:grpChg chg="add">
          <ac:chgData name="Zhao Xiong" userId="5eba49e5-2895-4cd9-83e8-b3064fe76704" providerId="ADAL" clId="{F31F5E5C-F196-4ACF-9682-EE7657CAD630}" dt="2022-09-06T14:07:26.121" v="373"/>
          <ac:grpSpMkLst>
            <pc:docMk/>
            <pc:sldMk cId="3481519352" sldId="399"/>
            <ac:grpSpMk id="42" creationId="{29AE9365-AAD2-4EAA-80AF-E0795DCD4522}"/>
          </ac:grpSpMkLst>
        </pc:grpChg>
      </pc:sldChg>
      <pc:sldChg chg="addSp delSp add">
        <pc:chgData name="Zhao Xiong" userId="5eba49e5-2895-4cd9-83e8-b3064fe76704" providerId="ADAL" clId="{F31F5E5C-F196-4ACF-9682-EE7657CAD630}" dt="2022-09-06T14:07:42.210" v="428"/>
        <pc:sldMkLst>
          <pc:docMk/>
          <pc:sldMk cId="3831646522" sldId="400"/>
        </pc:sldMkLst>
        <pc:spChg chg="del">
          <ac:chgData name="Zhao Xiong" userId="5eba49e5-2895-4cd9-83e8-b3064fe76704" providerId="ADAL" clId="{F31F5E5C-F196-4ACF-9682-EE7657CAD630}" dt="2022-09-06T14:07:42.008" v="427" actId="478"/>
          <ac:spMkLst>
            <pc:docMk/>
            <pc:sldMk cId="3831646522" sldId="400"/>
            <ac:spMk id="10" creationId="{7CFCA584-21D4-49F2-8B04-BE88671FBC73}"/>
          </ac:spMkLst>
        </pc:spChg>
        <pc:grpChg chg="add">
          <ac:chgData name="Zhao Xiong" userId="5eba49e5-2895-4cd9-83e8-b3064fe76704" providerId="ADAL" clId="{F31F5E5C-F196-4ACF-9682-EE7657CAD630}" dt="2022-09-06T14:07:42.210" v="428"/>
          <ac:grpSpMkLst>
            <pc:docMk/>
            <pc:sldMk cId="3831646522" sldId="400"/>
            <ac:grpSpMk id="44" creationId="{44B945AB-80F5-4E8B-B303-CA4153CA92D3}"/>
          </ac:grpSpMkLst>
        </pc:grpChg>
      </pc:sldChg>
      <pc:sldChg chg="modSp add">
        <pc:chgData name="Zhao Xiong" userId="5eba49e5-2895-4cd9-83e8-b3064fe76704" providerId="ADAL" clId="{F31F5E5C-F196-4ACF-9682-EE7657CAD630}" dt="2022-09-06T14:12:51.616" v="690" actId="403"/>
        <pc:sldMkLst>
          <pc:docMk/>
          <pc:sldMk cId="1395858608" sldId="401"/>
        </pc:sldMkLst>
        <pc:spChg chg="mod">
          <ac:chgData name="Zhao Xiong" userId="5eba49e5-2895-4cd9-83e8-b3064fe76704" providerId="ADAL" clId="{F31F5E5C-F196-4ACF-9682-EE7657CAD630}" dt="2022-09-06T14:12:51.616" v="690" actId="403"/>
          <ac:spMkLst>
            <pc:docMk/>
            <pc:sldMk cId="1395858608" sldId="401"/>
            <ac:spMk id="8" creationId="{DE55F639-139E-4EA4-B256-494A4E21C03C}"/>
          </ac:spMkLst>
        </pc:spChg>
      </pc:sldChg>
      <pc:sldChg chg="addSp delSp modSp add">
        <pc:chgData name="Zhao Xiong" userId="5eba49e5-2895-4cd9-83e8-b3064fe76704" providerId="ADAL" clId="{F31F5E5C-F196-4ACF-9682-EE7657CAD630}" dt="2022-09-17T14:53:54.361" v="2609"/>
        <pc:sldMkLst>
          <pc:docMk/>
          <pc:sldMk cId="212834097" sldId="402"/>
        </pc:sldMkLst>
        <pc:spChg chg="add del">
          <ac:chgData name="Zhao Xiong" userId="5eba49e5-2895-4cd9-83e8-b3064fe76704" providerId="ADAL" clId="{F31F5E5C-F196-4ACF-9682-EE7657CAD630}" dt="2022-09-06T14:14:29.351" v="741"/>
          <ac:spMkLst>
            <pc:docMk/>
            <pc:sldMk cId="212834097" sldId="402"/>
            <ac:spMk id="5" creationId="{3AAB03EA-9013-4A94-AE9C-87B20788FB25}"/>
          </ac:spMkLst>
        </pc:spChg>
        <pc:spChg chg="add del">
          <ac:chgData name="Zhao Xiong" userId="5eba49e5-2895-4cd9-83e8-b3064fe76704" providerId="ADAL" clId="{F31F5E5C-F196-4ACF-9682-EE7657CAD630}" dt="2022-09-06T14:14:35.222" v="743"/>
          <ac:spMkLst>
            <pc:docMk/>
            <pc:sldMk cId="212834097" sldId="402"/>
            <ac:spMk id="6" creationId="{4263D607-5137-46FE-81FD-37B4E206ECEA}"/>
          </ac:spMkLst>
        </pc:spChg>
        <pc:spChg chg="mod">
          <ac:chgData name="Zhao Xiong" userId="5eba49e5-2895-4cd9-83e8-b3064fe76704" providerId="ADAL" clId="{F31F5E5C-F196-4ACF-9682-EE7657CAD630}" dt="2022-09-06T14:13:58.996" v="735" actId="14100"/>
          <ac:spMkLst>
            <pc:docMk/>
            <pc:sldMk cId="212834097" sldId="402"/>
            <ac:spMk id="8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06T14:13:58.996" v="735" actId="14100"/>
          <ac:spMkLst>
            <pc:docMk/>
            <pc:sldMk cId="212834097" sldId="402"/>
            <ac:spMk id="9" creationId="{7CFCA584-21D4-49F2-8B04-BE88671FBC73}"/>
          </ac:spMkLst>
        </pc:spChg>
        <pc:spChg chg="mod">
          <ac:chgData name="Zhao Xiong" userId="5eba49e5-2895-4cd9-83e8-b3064fe76704" providerId="ADAL" clId="{F31F5E5C-F196-4ACF-9682-EE7657CAD630}" dt="2022-09-17T14:53:54.361" v="2609"/>
          <ac:spMkLst>
            <pc:docMk/>
            <pc:sldMk cId="212834097" sldId="402"/>
            <ac:spMk id="13" creationId="{E3BE9B6A-B5DC-4A42-BF91-1B35ACFA3DA9}"/>
          </ac:spMkLst>
        </pc:spChg>
        <pc:spChg chg="add del mod">
          <ac:chgData name="Zhao Xiong" userId="5eba49e5-2895-4cd9-83e8-b3064fe76704" providerId="ADAL" clId="{F31F5E5C-F196-4ACF-9682-EE7657CAD630}" dt="2022-09-06T14:14:11.930" v="739"/>
          <ac:spMkLst>
            <pc:docMk/>
            <pc:sldMk cId="212834097" sldId="402"/>
            <ac:spMk id="15" creationId="{6CA91853-88EB-4452-A90E-9FBC2A03C81B}"/>
          </ac:spMkLst>
        </pc:spChg>
        <pc:spChg chg="del">
          <ac:chgData name="Zhao Xiong" userId="5eba49e5-2895-4cd9-83e8-b3064fe76704" providerId="ADAL" clId="{F31F5E5C-F196-4ACF-9682-EE7657CAD630}" dt="2022-09-06T14:13:11.210" v="725"/>
          <ac:spMkLst>
            <pc:docMk/>
            <pc:sldMk cId="212834097" sldId="402"/>
            <ac:spMk id="17" creationId="{3D2F37F4-6400-492D-A58F-0FB0476D4CE1}"/>
          </ac:spMkLst>
        </pc:spChg>
        <pc:picChg chg="del">
          <ac:chgData name="Zhao Xiong" userId="5eba49e5-2895-4cd9-83e8-b3064fe76704" providerId="ADAL" clId="{F31F5E5C-F196-4ACF-9682-EE7657CAD630}" dt="2022-09-06T14:13:02.700" v="695"/>
          <ac:picMkLst>
            <pc:docMk/>
            <pc:sldMk cId="212834097" sldId="402"/>
            <ac:picMk id="14" creationId="{DBC7796A-E8AB-46F6-A749-FA310265E2A6}"/>
          </ac:picMkLst>
        </pc:picChg>
        <pc:picChg chg="del">
          <ac:chgData name="Zhao Xiong" userId="5eba49e5-2895-4cd9-83e8-b3064fe76704" providerId="ADAL" clId="{F31F5E5C-F196-4ACF-9682-EE7657CAD630}" dt="2022-09-06T14:13:02.088" v="694"/>
          <ac:picMkLst>
            <pc:docMk/>
            <pc:sldMk cId="212834097" sldId="402"/>
            <ac:picMk id="16" creationId="{821488CB-D04E-4D0E-8814-D1E5053D6576}"/>
          </ac:picMkLst>
        </pc:picChg>
        <pc:picChg chg="add del mod">
          <ac:chgData name="Zhao Xiong" userId="5eba49e5-2895-4cd9-83e8-b3064fe76704" providerId="ADAL" clId="{F31F5E5C-F196-4ACF-9682-EE7657CAD630}" dt="2022-09-06T14:18:44.229" v="772" actId="478"/>
          <ac:picMkLst>
            <pc:docMk/>
            <pc:sldMk cId="212834097" sldId="402"/>
            <ac:picMk id="18" creationId="{7781F480-C069-4878-844D-011DE354EAD6}"/>
          </ac:picMkLst>
        </pc:picChg>
        <pc:picChg chg="add del mod">
          <ac:chgData name="Zhao Xiong" userId="5eba49e5-2895-4cd9-83e8-b3064fe76704" providerId="ADAL" clId="{F31F5E5C-F196-4ACF-9682-EE7657CAD630}" dt="2022-09-06T14:17:07.799" v="763" actId="478"/>
          <ac:picMkLst>
            <pc:docMk/>
            <pc:sldMk cId="212834097" sldId="402"/>
            <ac:picMk id="19" creationId="{9657DA0B-F9D8-4EDB-A48E-ECA08A58E4CE}"/>
          </ac:picMkLst>
        </pc:picChg>
        <pc:picChg chg="add mod">
          <ac:chgData name="Zhao Xiong" userId="5eba49e5-2895-4cd9-83e8-b3064fe76704" providerId="ADAL" clId="{F31F5E5C-F196-4ACF-9682-EE7657CAD630}" dt="2022-09-06T14:17:20.300" v="769" actId="1076"/>
          <ac:picMkLst>
            <pc:docMk/>
            <pc:sldMk cId="212834097" sldId="402"/>
            <ac:picMk id="20" creationId="{1BC10D01-2DE8-4528-A438-73615D6D13EC}"/>
          </ac:picMkLst>
        </pc:picChg>
        <pc:picChg chg="add del mod">
          <ac:chgData name="Zhao Xiong" userId="5eba49e5-2895-4cd9-83e8-b3064fe76704" providerId="ADAL" clId="{F31F5E5C-F196-4ACF-9682-EE7657CAD630}" dt="2022-09-06T14:19:25.301" v="778" actId="478"/>
          <ac:picMkLst>
            <pc:docMk/>
            <pc:sldMk cId="212834097" sldId="402"/>
            <ac:picMk id="21" creationId="{C29F66AD-03AA-4E9F-BD29-F8ABAAA87BD7}"/>
          </ac:picMkLst>
        </pc:picChg>
        <pc:picChg chg="add mod">
          <ac:chgData name="Zhao Xiong" userId="5eba49e5-2895-4cd9-83e8-b3064fe76704" providerId="ADAL" clId="{F31F5E5C-F196-4ACF-9682-EE7657CAD630}" dt="2022-09-06T14:19:49.028" v="790" actId="1076"/>
          <ac:picMkLst>
            <pc:docMk/>
            <pc:sldMk cId="212834097" sldId="402"/>
            <ac:picMk id="22" creationId="{40A6E1CE-DF6C-4A0E-B842-3C065DDF3B7A}"/>
          </ac:picMkLst>
        </pc:picChg>
        <pc:cxnChg chg="add mod ord">
          <ac:chgData name="Zhao Xiong" userId="5eba49e5-2895-4cd9-83e8-b3064fe76704" providerId="ADAL" clId="{F31F5E5C-F196-4ACF-9682-EE7657CAD630}" dt="2022-09-06T14:13:44.924" v="730" actId="167"/>
          <ac:cxnSpMkLst>
            <pc:docMk/>
            <pc:sldMk cId="212834097" sldId="402"/>
            <ac:cxnSpMk id="4" creationId="{313BE863-D10B-4764-A188-50A4795843A3}"/>
          </ac:cxnSpMkLst>
        </pc:cxnChg>
      </pc:sldChg>
      <pc:sldChg chg="modSp add">
        <pc:chgData name="Zhao Xiong" userId="5eba49e5-2895-4cd9-83e8-b3064fe76704" providerId="ADAL" clId="{F31F5E5C-F196-4ACF-9682-EE7657CAD630}" dt="2022-09-06T14:23:25.931" v="1167" actId="5793"/>
        <pc:sldMkLst>
          <pc:docMk/>
          <pc:sldMk cId="4286164167" sldId="403"/>
        </pc:sldMkLst>
        <pc:spChg chg="mod">
          <ac:chgData name="Zhao Xiong" userId="5eba49e5-2895-4cd9-83e8-b3064fe76704" providerId="ADAL" clId="{F31F5E5C-F196-4ACF-9682-EE7657CAD630}" dt="2022-09-06T14:23:25.931" v="1167" actId="5793"/>
          <ac:spMkLst>
            <pc:docMk/>
            <pc:sldMk cId="4286164167" sldId="403"/>
            <ac:spMk id="8" creationId="{DE55F639-139E-4EA4-B256-494A4E21C03C}"/>
          </ac:spMkLst>
        </pc:spChg>
        <pc:spChg chg="mod">
          <ac:chgData name="Zhao Xiong" userId="5eba49e5-2895-4cd9-83e8-b3064fe76704" providerId="ADAL" clId="{F31F5E5C-F196-4ACF-9682-EE7657CAD630}" dt="2022-09-06T14:21:40.136" v="885" actId="20577"/>
          <ac:spMkLst>
            <pc:docMk/>
            <pc:sldMk cId="4286164167" sldId="403"/>
            <ac:spMk id="13" creationId="{E3BE9B6A-B5DC-4A42-BF91-1B35ACFA3DA9}"/>
          </ac:spMkLst>
        </pc:spChg>
      </pc:sldChg>
      <pc:sldChg chg="modSp add">
        <pc:chgData name="Zhao Xiong" userId="5eba49e5-2895-4cd9-83e8-b3064fe76704" providerId="ADAL" clId="{F31F5E5C-F196-4ACF-9682-EE7657CAD630}" dt="2022-09-06T14:23:58.635" v="1184" actId="207"/>
        <pc:sldMkLst>
          <pc:docMk/>
          <pc:sldMk cId="2449220269" sldId="404"/>
        </pc:sldMkLst>
        <pc:spChg chg="mod">
          <ac:chgData name="Zhao Xiong" userId="5eba49e5-2895-4cd9-83e8-b3064fe76704" providerId="ADAL" clId="{F31F5E5C-F196-4ACF-9682-EE7657CAD630}" dt="2022-09-06T14:23:58.635" v="1184" actId="207"/>
          <ac:spMkLst>
            <pc:docMk/>
            <pc:sldMk cId="2449220269" sldId="404"/>
            <ac:spMk id="8" creationId="{DE55F639-139E-4EA4-B256-494A4E21C03C}"/>
          </ac:spMkLst>
        </pc:spChg>
      </pc:sldChg>
      <pc:sldChg chg="modSp add">
        <pc:chgData name="Zhao Xiong" userId="5eba49e5-2895-4cd9-83e8-b3064fe76704" providerId="ADAL" clId="{F31F5E5C-F196-4ACF-9682-EE7657CAD630}" dt="2022-09-06T14:29:55.064" v="1356" actId="114"/>
        <pc:sldMkLst>
          <pc:docMk/>
          <pc:sldMk cId="2161581049" sldId="405"/>
        </pc:sldMkLst>
        <pc:spChg chg="mod">
          <ac:chgData name="Zhao Xiong" userId="5eba49e5-2895-4cd9-83e8-b3064fe76704" providerId="ADAL" clId="{F31F5E5C-F196-4ACF-9682-EE7657CAD630}" dt="2022-09-06T14:29:00.038" v="1326" actId="20577"/>
          <ac:spMkLst>
            <pc:docMk/>
            <pc:sldMk cId="2161581049" sldId="405"/>
            <ac:spMk id="8" creationId="{FFA417DE-1AEE-4336-9F1E-A655BFA268F6}"/>
          </ac:spMkLst>
        </pc:spChg>
        <pc:spChg chg="mod">
          <ac:chgData name="Zhao Xiong" userId="5eba49e5-2895-4cd9-83e8-b3064fe76704" providerId="ADAL" clId="{F31F5E5C-F196-4ACF-9682-EE7657CAD630}" dt="2022-09-06T14:29:55.064" v="1356" actId="114"/>
          <ac:spMkLst>
            <pc:docMk/>
            <pc:sldMk cId="2161581049" sldId="405"/>
            <ac:spMk id="97" creationId="{00000000-0000-0000-0000-000000000000}"/>
          </ac:spMkLst>
        </pc:spChg>
      </pc:sldChg>
      <pc:sldChg chg="modSp add">
        <pc:chgData name="Zhao Xiong" userId="5eba49e5-2895-4cd9-83e8-b3064fe76704" providerId="ADAL" clId="{F31F5E5C-F196-4ACF-9682-EE7657CAD630}" dt="2022-09-06T14:41:30.898" v="1597" actId="20577"/>
        <pc:sldMkLst>
          <pc:docMk/>
          <pc:sldMk cId="3396276701" sldId="406"/>
        </pc:sldMkLst>
        <pc:spChg chg="mod">
          <ac:chgData name="Zhao Xiong" userId="5eba49e5-2895-4cd9-83e8-b3064fe76704" providerId="ADAL" clId="{F31F5E5C-F196-4ACF-9682-EE7657CAD630}" dt="2022-09-06T14:41:30.898" v="1597" actId="20577"/>
          <ac:spMkLst>
            <pc:docMk/>
            <pc:sldMk cId="3396276701" sldId="406"/>
            <ac:spMk id="4" creationId="{52DBE333-14FD-42DC-BE3E-873A6DAC99C6}"/>
          </ac:spMkLst>
        </pc:spChg>
      </pc:sldChg>
      <pc:sldChg chg="delSp modSp add">
        <pc:chgData name="Zhao Xiong" userId="5eba49e5-2895-4cd9-83e8-b3064fe76704" providerId="ADAL" clId="{F31F5E5C-F196-4ACF-9682-EE7657CAD630}" dt="2022-09-06T14:48:21.358" v="1851" actId="14100"/>
        <pc:sldMkLst>
          <pc:docMk/>
          <pc:sldMk cId="2242291748" sldId="407"/>
        </pc:sldMkLst>
        <pc:spChg chg="del">
          <ac:chgData name="Zhao Xiong" userId="5eba49e5-2895-4cd9-83e8-b3064fe76704" providerId="ADAL" clId="{F31F5E5C-F196-4ACF-9682-EE7657CAD630}" dt="2022-09-06T14:46:34.812" v="1742" actId="478"/>
          <ac:spMkLst>
            <pc:docMk/>
            <pc:sldMk cId="2242291748" sldId="407"/>
            <ac:spMk id="6" creationId="{F3903AB8-F044-486D-AD4C-14927922CEB0}"/>
          </ac:spMkLst>
        </pc:spChg>
        <pc:spChg chg="mod">
          <ac:chgData name="Zhao Xiong" userId="5eba49e5-2895-4cd9-83e8-b3064fe76704" providerId="ADAL" clId="{F31F5E5C-F196-4ACF-9682-EE7657CAD630}" dt="2022-09-06T14:48:21.358" v="1851" actId="14100"/>
          <ac:spMkLst>
            <pc:docMk/>
            <pc:sldMk cId="2242291748" sldId="407"/>
            <ac:spMk id="7" creationId="{DA77D427-97B7-4EE8-925B-B22537977C26}"/>
          </ac:spMkLst>
        </pc:spChg>
        <pc:spChg chg="del">
          <ac:chgData name="Zhao Xiong" userId="5eba49e5-2895-4cd9-83e8-b3064fe76704" providerId="ADAL" clId="{F31F5E5C-F196-4ACF-9682-EE7657CAD630}" dt="2022-09-06T14:46:42.376" v="1745" actId="478"/>
          <ac:spMkLst>
            <pc:docMk/>
            <pc:sldMk cId="2242291748" sldId="407"/>
            <ac:spMk id="8" creationId="{8A61C1C7-C2F7-4B38-B17F-4E7FE0C77473}"/>
          </ac:spMkLst>
        </pc:spChg>
        <pc:spChg chg="del">
          <ac:chgData name="Zhao Xiong" userId="5eba49e5-2895-4cd9-83e8-b3064fe76704" providerId="ADAL" clId="{F31F5E5C-F196-4ACF-9682-EE7657CAD630}" dt="2022-09-06T14:46:42.376" v="1745" actId="478"/>
          <ac:spMkLst>
            <pc:docMk/>
            <pc:sldMk cId="2242291748" sldId="407"/>
            <ac:spMk id="9" creationId="{F9896718-BE13-47D6-9390-65F22287FAEA}"/>
          </ac:spMkLst>
        </pc:spChg>
        <pc:spChg chg="del">
          <ac:chgData name="Zhao Xiong" userId="5eba49e5-2895-4cd9-83e8-b3064fe76704" providerId="ADAL" clId="{F31F5E5C-F196-4ACF-9682-EE7657CAD630}" dt="2022-09-06T14:46:42.376" v="1745" actId="478"/>
          <ac:spMkLst>
            <pc:docMk/>
            <pc:sldMk cId="2242291748" sldId="407"/>
            <ac:spMk id="10" creationId="{F3F14437-D5B0-4A70-91C0-83BEC9401594}"/>
          </ac:spMkLst>
        </pc:spChg>
        <pc:spChg chg="mod">
          <ac:chgData name="Zhao Xiong" userId="5eba49e5-2895-4cd9-83e8-b3064fe76704" providerId="ADAL" clId="{F31F5E5C-F196-4ACF-9682-EE7657CAD630}" dt="2022-09-06T14:46:45.031" v="1759" actId="1035"/>
          <ac:spMkLst>
            <pc:docMk/>
            <pc:sldMk cId="2242291748" sldId="407"/>
            <ac:spMk id="11" creationId="{49108B68-ADD3-4827-B937-539B51B374EF}"/>
          </ac:spMkLst>
        </pc:spChg>
        <pc:picChg chg="del">
          <ac:chgData name="Zhao Xiong" userId="5eba49e5-2895-4cd9-83e8-b3064fe76704" providerId="ADAL" clId="{F31F5E5C-F196-4ACF-9682-EE7657CAD630}" dt="2022-09-06T14:46:42.376" v="1745" actId="478"/>
          <ac:picMkLst>
            <pc:docMk/>
            <pc:sldMk cId="2242291748" sldId="407"/>
            <ac:picMk id="2" creationId="{1C6D937A-16EB-450D-A6BD-6B00F9DCBFE4}"/>
          </ac:picMkLst>
        </pc:picChg>
        <pc:cxnChg chg="mod">
          <ac:chgData name="Zhao Xiong" userId="5eba49e5-2895-4cd9-83e8-b3064fe76704" providerId="ADAL" clId="{F31F5E5C-F196-4ACF-9682-EE7657CAD630}" dt="2022-09-06T14:46:45.031" v="1759" actId="1035"/>
          <ac:cxnSpMkLst>
            <pc:docMk/>
            <pc:sldMk cId="2242291748" sldId="407"/>
            <ac:cxnSpMk id="12" creationId="{8A373574-0667-4686-ADEA-91F644EEFD6D}"/>
          </ac:cxnSpMkLst>
        </pc:cxnChg>
      </pc:sldChg>
      <pc:sldChg chg="addSp delSp modSp add">
        <pc:chgData name="Zhao Xiong" userId="5eba49e5-2895-4cd9-83e8-b3064fe76704" providerId="ADAL" clId="{F31F5E5C-F196-4ACF-9682-EE7657CAD630}" dt="2022-09-06T14:50:59.106" v="1927" actId="1036"/>
        <pc:sldMkLst>
          <pc:docMk/>
          <pc:sldMk cId="2159452951" sldId="408"/>
        </pc:sldMkLst>
        <pc:spChg chg="del">
          <ac:chgData name="Zhao Xiong" userId="5eba49e5-2895-4cd9-83e8-b3064fe76704" providerId="ADAL" clId="{F31F5E5C-F196-4ACF-9682-EE7657CAD630}" dt="2022-09-06T14:48:42.407" v="1866" actId="478"/>
          <ac:spMkLst>
            <pc:docMk/>
            <pc:sldMk cId="2159452951" sldId="408"/>
            <ac:spMk id="6" creationId="{A43C471E-40E1-49F7-B59E-335366D65694}"/>
          </ac:spMkLst>
        </pc:spChg>
        <pc:spChg chg="mod">
          <ac:chgData name="Zhao Xiong" userId="5eba49e5-2895-4cd9-83e8-b3064fe76704" providerId="ADAL" clId="{F31F5E5C-F196-4ACF-9682-EE7657CAD630}" dt="2022-09-06T14:48:46.551" v="1891" actId="20577"/>
          <ac:spMkLst>
            <pc:docMk/>
            <pc:sldMk cId="2159452951" sldId="408"/>
            <ac:spMk id="11" creationId="{C2318A26-3502-4557-8391-AED6D99226CB}"/>
          </ac:spMkLst>
        </pc:spChg>
        <pc:spChg chg="del">
          <ac:chgData name="Zhao Xiong" userId="5eba49e5-2895-4cd9-83e8-b3064fe76704" providerId="ADAL" clId="{F31F5E5C-F196-4ACF-9682-EE7657CAD630}" dt="2022-09-06T14:48:42.407" v="1866" actId="478"/>
          <ac:spMkLst>
            <pc:docMk/>
            <pc:sldMk cId="2159452951" sldId="408"/>
            <ac:spMk id="12" creationId="{7144C99F-EAAC-407D-B49E-7EAADDC73A24}"/>
          </ac:spMkLst>
        </pc:spChg>
        <pc:spChg chg="del">
          <ac:chgData name="Zhao Xiong" userId="5eba49e5-2895-4cd9-83e8-b3064fe76704" providerId="ADAL" clId="{F31F5E5C-F196-4ACF-9682-EE7657CAD630}" dt="2022-09-06T14:48:42.407" v="1866" actId="478"/>
          <ac:spMkLst>
            <pc:docMk/>
            <pc:sldMk cId="2159452951" sldId="408"/>
            <ac:spMk id="13" creationId="{83E8C657-81FF-4DF0-B5EA-07D3D628B19B}"/>
          </ac:spMkLst>
        </pc:spChg>
        <pc:spChg chg="add mod">
          <ac:chgData name="Zhao Xiong" userId="5eba49e5-2895-4cd9-83e8-b3064fe76704" providerId="ADAL" clId="{F31F5E5C-F196-4ACF-9682-EE7657CAD630}" dt="2022-09-06T14:50:54.202" v="1919" actId="113"/>
          <ac:spMkLst>
            <pc:docMk/>
            <pc:sldMk cId="2159452951" sldId="408"/>
            <ac:spMk id="16" creationId="{8D18961F-0306-40C0-BBD6-1E0D393AE81F}"/>
          </ac:spMkLst>
        </pc:spChg>
        <pc:spChg chg="add mod">
          <ac:chgData name="Zhao Xiong" userId="5eba49e5-2895-4cd9-83e8-b3064fe76704" providerId="ADAL" clId="{F31F5E5C-F196-4ACF-9682-EE7657CAD630}" dt="2022-09-06T14:50:59.106" v="1927" actId="1036"/>
          <ac:spMkLst>
            <pc:docMk/>
            <pc:sldMk cId="2159452951" sldId="408"/>
            <ac:spMk id="17" creationId="{FEDC339E-A1B4-4FC2-95A1-97EA15687321}"/>
          </ac:spMkLst>
        </pc:spChg>
        <pc:picChg chg="del">
          <ac:chgData name="Zhao Xiong" userId="5eba49e5-2895-4cd9-83e8-b3064fe76704" providerId="ADAL" clId="{F31F5E5C-F196-4ACF-9682-EE7657CAD630}" dt="2022-09-06T14:48:42.407" v="1866" actId="478"/>
          <ac:picMkLst>
            <pc:docMk/>
            <pc:sldMk cId="2159452951" sldId="408"/>
            <ac:picMk id="2" creationId="{14C8061F-A12E-4DEA-8943-D149E7952A60}"/>
          </ac:picMkLst>
        </pc:picChg>
        <pc:picChg chg="add mod">
          <ac:chgData name="Zhao Xiong" userId="5eba49e5-2895-4cd9-83e8-b3064fe76704" providerId="ADAL" clId="{F31F5E5C-F196-4ACF-9682-EE7657CAD630}" dt="2022-09-06T14:50:01.062" v="1894" actId="1076"/>
          <ac:picMkLst>
            <pc:docMk/>
            <pc:sldMk cId="2159452951" sldId="408"/>
            <ac:picMk id="14" creationId="{5015D57A-683B-ABF5-8075-208679380A84}"/>
          </ac:picMkLst>
        </pc:picChg>
        <pc:picChg chg="add mod">
          <ac:chgData name="Zhao Xiong" userId="5eba49e5-2895-4cd9-83e8-b3064fe76704" providerId="ADAL" clId="{F31F5E5C-F196-4ACF-9682-EE7657CAD630}" dt="2022-09-06T14:50:01.062" v="1894" actId="1076"/>
          <ac:picMkLst>
            <pc:docMk/>
            <pc:sldMk cId="2159452951" sldId="408"/>
            <ac:picMk id="15" creationId="{4C730369-B4BE-44B6-A077-BFF64403C4DB}"/>
          </ac:picMkLst>
        </pc:picChg>
      </pc:sldChg>
      <pc:sldChg chg="addSp delSp modSp add">
        <pc:chgData name="Zhao Xiong" userId="5eba49e5-2895-4cd9-83e8-b3064fe76704" providerId="ADAL" clId="{F31F5E5C-F196-4ACF-9682-EE7657CAD630}" dt="2022-09-06T14:51:52.142" v="1941" actId="1076"/>
        <pc:sldMkLst>
          <pc:docMk/>
          <pc:sldMk cId="3395184289" sldId="409"/>
        </pc:sldMkLst>
        <pc:spChg chg="del">
          <ac:chgData name="Zhao Xiong" userId="5eba49e5-2895-4cd9-83e8-b3064fe76704" providerId="ADAL" clId="{F31F5E5C-F196-4ACF-9682-EE7657CAD630}" dt="2022-09-06T14:51:04.648" v="1930" actId="478"/>
          <ac:spMkLst>
            <pc:docMk/>
            <pc:sldMk cId="3395184289" sldId="409"/>
            <ac:spMk id="16" creationId="{8D18961F-0306-40C0-BBD6-1E0D393AE81F}"/>
          </ac:spMkLst>
        </pc:spChg>
        <pc:spChg chg="mod">
          <ac:chgData name="Zhao Xiong" userId="5eba49e5-2895-4cd9-83e8-b3064fe76704" providerId="ADAL" clId="{F31F5E5C-F196-4ACF-9682-EE7657CAD630}" dt="2022-09-06T14:51:43.646" v="1937" actId="14100"/>
          <ac:spMkLst>
            <pc:docMk/>
            <pc:sldMk cId="3395184289" sldId="409"/>
            <ac:spMk id="17" creationId="{FEDC339E-A1B4-4FC2-95A1-97EA15687321}"/>
          </ac:spMkLst>
        </pc:spChg>
        <pc:grpChg chg="add mod">
          <ac:chgData name="Zhao Xiong" userId="5eba49e5-2895-4cd9-83e8-b3064fe76704" providerId="ADAL" clId="{F31F5E5C-F196-4ACF-9682-EE7657CAD630}" dt="2022-09-06T14:51:52.142" v="1941" actId="1076"/>
          <ac:grpSpMkLst>
            <pc:docMk/>
            <pc:sldMk cId="3395184289" sldId="409"/>
            <ac:grpSpMk id="12" creationId="{8D48FBFB-0317-3980-7A4A-A4FE6F48E5A1}"/>
          </ac:grpSpMkLst>
        </pc:grpChg>
        <pc:picChg chg="add">
          <ac:chgData name="Zhao Xiong" userId="5eba49e5-2895-4cd9-83e8-b3064fe76704" providerId="ADAL" clId="{F31F5E5C-F196-4ACF-9682-EE7657CAD630}" dt="2022-09-06T14:51:25.740" v="1931"/>
          <ac:picMkLst>
            <pc:docMk/>
            <pc:sldMk cId="3395184289" sldId="409"/>
            <ac:picMk id="13" creationId="{41A668DC-3B65-A54A-6738-F08AE0DA0C46}"/>
          </ac:picMkLst>
        </pc:picChg>
        <pc:picChg chg="del">
          <ac:chgData name="Zhao Xiong" userId="5eba49e5-2895-4cd9-83e8-b3064fe76704" providerId="ADAL" clId="{F31F5E5C-F196-4ACF-9682-EE7657CAD630}" dt="2022-09-06T14:51:03.614" v="1929"/>
          <ac:picMkLst>
            <pc:docMk/>
            <pc:sldMk cId="3395184289" sldId="409"/>
            <ac:picMk id="14" creationId="{5015D57A-683B-ABF5-8075-208679380A84}"/>
          </ac:picMkLst>
        </pc:picChg>
        <pc:picChg chg="del">
          <ac:chgData name="Zhao Xiong" userId="5eba49e5-2895-4cd9-83e8-b3064fe76704" providerId="ADAL" clId="{F31F5E5C-F196-4ACF-9682-EE7657CAD630}" dt="2022-09-06T14:51:03.614" v="1929"/>
          <ac:picMkLst>
            <pc:docMk/>
            <pc:sldMk cId="3395184289" sldId="409"/>
            <ac:picMk id="15" creationId="{4C730369-B4BE-44B6-A077-BFF64403C4DB}"/>
          </ac:picMkLst>
        </pc:picChg>
        <pc:picChg chg="add">
          <ac:chgData name="Zhao Xiong" userId="5eba49e5-2895-4cd9-83e8-b3064fe76704" providerId="ADAL" clId="{F31F5E5C-F196-4ACF-9682-EE7657CAD630}" dt="2022-09-06T14:51:25.740" v="1931"/>
          <ac:picMkLst>
            <pc:docMk/>
            <pc:sldMk cId="3395184289" sldId="409"/>
            <ac:picMk id="18" creationId="{573092CE-FEC9-E582-859C-234F6EE7A460}"/>
          </ac:picMkLst>
        </pc:picChg>
        <pc:cxnChg chg="add">
          <ac:chgData name="Zhao Xiong" userId="5eba49e5-2895-4cd9-83e8-b3064fe76704" providerId="ADAL" clId="{F31F5E5C-F196-4ACF-9682-EE7657CAD630}" dt="2022-09-06T14:51:25.740" v="1931"/>
          <ac:cxnSpMkLst>
            <pc:docMk/>
            <pc:sldMk cId="3395184289" sldId="409"/>
            <ac:cxnSpMk id="19" creationId="{8B6633F2-D322-50F9-A615-31FE6B9C59E9}"/>
          </ac:cxnSpMkLst>
        </pc:cxnChg>
      </pc:sldChg>
      <pc:sldChg chg="modSp add">
        <pc:chgData name="Zhao Xiong" userId="5eba49e5-2895-4cd9-83e8-b3064fe76704" providerId="ADAL" clId="{F31F5E5C-F196-4ACF-9682-EE7657CAD630}" dt="2022-09-17T15:01:16.746" v="2676" actId="20577"/>
        <pc:sldMkLst>
          <pc:docMk/>
          <pc:sldMk cId="3670134914" sldId="411"/>
        </pc:sldMkLst>
        <pc:spChg chg="mod">
          <ac:chgData name="Zhao Xiong" userId="5eba49e5-2895-4cd9-83e8-b3064fe76704" providerId="ADAL" clId="{F31F5E5C-F196-4ACF-9682-EE7657CAD630}" dt="2022-09-17T15:01:16.746" v="2676" actId="20577"/>
          <ac:spMkLst>
            <pc:docMk/>
            <pc:sldMk cId="3670134914" sldId="411"/>
            <ac:spMk id="97" creationId="{00000000-0000-0000-0000-000000000000}"/>
          </ac:spMkLst>
        </pc:spChg>
      </pc:sldChg>
    </pc:docChg>
  </pc:docChgLst>
  <pc:docChgLst>
    <pc:chgData name="Zhaohan Xiong" userId="5eba49e5-2895-4cd9-83e8-b3064fe76704" providerId="ADAL" clId="{F31F5E5C-F196-4ACF-9682-EE7657CAD630}"/>
    <pc:docChg chg="undo custSel addSld modSld">
      <pc:chgData name="Zhaohan Xiong" userId="5eba49e5-2895-4cd9-83e8-b3064fe76704" providerId="ADAL" clId="{F31F5E5C-F196-4ACF-9682-EE7657CAD630}" dt="2022-09-17T14:51:16.598" v="2299" actId="14100"/>
      <pc:docMkLst>
        <pc:docMk/>
      </pc:docMkLst>
      <pc:sldChg chg="addSp delSp modSp">
        <pc:chgData name="Zhaohan Xiong" userId="5eba49e5-2895-4cd9-83e8-b3064fe76704" providerId="ADAL" clId="{F31F5E5C-F196-4ACF-9682-EE7657CAD630}" dt="2022-09-17T14:07:32.541" v="1114" actId="313"/>
        <pc:sldMkLst>
          <pc:docMk/>
          <pc:sldMk cId="542880641" sldId="295"/>
        </pc:sldMkLst>
        <pc:spChg chg="mod">
          <ac:chgData name="Zhaohan Xiong" userId="5eba49e5-2895-4cd9-83e8-b3064fe76704" providerId="ADAL" clId="{F31F5E5C-F196-4ACF-9682-EE7657CAD630}" dt="2022-09-17T14:07:32.541" v="1114" actId="313"/>
          <ac:spMkLst>
            <pc:docMk/>
            <pc:sldMk cId="542880641" sldId="295"/>
            <ac:spMk id="3" creationId="{1DF08F1D-4787-3DB3-495A-AEA3639F10BE}"/>
          </ac:spMkLst>
        </pc:spChg>
        <pc:spChg chg="add mod">
          <ac:chgData name="Zhaohan Xiong" userId="5eba49e5-2895-4cd9-83e8-b3064fe76704" providerId="ADAL" clId="{F31F5E5C-F196-4ACF-9682-EE7657CAD630}" dt="2022-09-17T13:58:14.229" v="332" actId="1036"/>
          <ac:spMkLst>
            <pc:docMk/>
            <pc:sldMk cId="542880641" sldId="295"/>
            <ac:spMk id="9" creationId="{7FABE0E7-5868-49AF-9509-5B0E32E18193}"/>
          </ac:spMkLst>
        </pc:spChg>
        <pc:grpChg chg="del">
          <ac:chgData name="Zhaohan Xiong" userId="5eba49e5-2895-4cd9-83e8-b3064fe76704" providerId="ADAL" clId="{F31F5E5C-F196-4ACF-9682-EE7657CAD630}" dt="2022-09-17T13:29:18.229" v="0"/>
          <ac:grpSpMkLst>
            <pc:docMk/>
            <pc:sldMk cId="542880641" sldId="295"/>
            <ac:grpSpMk id="11" creationId="{56090C6F-7E94-498E-864C-C4E4DFF32901}"/>
          </ac:grpSpMkLst>
        </pc:grpChg>
        <pc:cxnChg chg="add mod">
          <ac:chgData name="Zhaohan Xiong" userId="5eba49e5-2895-4cd9-83e8-b3064fe76704" providerId="ADAL" clId="{F31F5E5C-F196-4ACF-9682-EE7657CAD630}" dt="2022-09-17T13:58:14.229" v="332" actId="1036"/>
          <ac:cxnSpMkLst>
            <pc:docMk/>
            <pc:sldMk cId="542880641" sldId="295"/>
            <ac:cxnSpMk id="10" creationId="{0F0C3CC0-6E62-4B57-A7A8-E3A011DF0560}"/>
          </ac:cxnSpMkLst>
        </pc:cxnChg>
      </pc:sldChg>
      <pc:sldChg chg="addSp delSp modSp">
        <pc:chgData name="Zhaohan Xiong" userId="5eba49e5-2895-4cd9-83e8-b3064fe76704" providerId="ADAL" clId="{F31F5E5C-F196-4ACF-9682-EE7657CAD630}" dt="2022-09-17T14:44:09.122" v="2149"/>
        <pc:sldMkLst>
          <pc:docMk/>
          <pc:sldMk cId="688417064" sldId="300"/>
        </pc:sldMkLst>
        <pc:spChg chg="mod">
          <ac:chgData name="Zhaohan Xiong" userId="5eba49e5-2895-4cd9-83e8-b3064fe76704" providerId="ADAL" clId="{F31F5E5C-F196-4ACF-9682-EE7657CAD630}" dt="2022-09-17T14:32:53.877" v="1687" actId="14100"/>
          <ac:spMkLst>
            <pc:docMk/>
            <pc:sldMk cId="688417064" sldId="300"/>
            <ac:spMk id="5" creationId="{2E6CC98F-CC5B-4D73-AA4A-9D6E3E59808E}"/>
          </ac:spMkLst>
        </pc:spChg>
        <pc:spChg chg="mod">
          <ac:chgData name="Zhaohan Xiong" userId="5eba49e5-2895-4cd9-83e8-b3064fe76704" providerId="ADAL" clId="{F31F5E5C-F196-4ACF-9682-EE7657CAD630}" dt="2022-09-17T14:33:42.885" v="1747" actId="113"/>
          <ac:spMkLst>
            <pc:docMk/>
            <pc:sldMk cId="688417064" sldId="300"/>
            <ac:spMk id="7" creationId="{16779B72-3054-4090-95A9-39396C16A658}"/>
          </ac:spMkLst>
        </pc:spChg>
        <pc:spChg chg="add del mod">
          <ac:chgData name="Zhaohan Xiong" userId="5eba49e5-2895-4cd9-83e8-b3064fe76704" providerId="ADAL" clId="{F31F5E5C-F196-4ACF-9682-EE7657CAD630}" dt="2022-09-17T14:33:42.885" v="1747" actId="113"/>
          <ac:spMkLst>
            <pc:docMk/>
            <pc:sldMk cId="688417064" sldId="300"/>
            <ac:spMk id="8" creationId="{CB115266-E829-4210-B5F2-4FF5A77997CB}"/>
          </ac:spMkLst>
        </pc:spChg>
        <pc:spChg chg="del">
          <ac:chgData name="Zhaohan Xiong" userId="5eba49e5-2895-4cd9-83e8-b3064fe76704" providerId="ADAL" clId="{F31F5E5C-F196-4ACF-9682-EE7657CAD630}" dt="2022-09-17T14:25:16.036" v="1422" actId="478"/>
          <ac:spMkLst>
            <pc:docMk/>
            <pc:sldMk cId="688417064" sldId="300"/>
            <ac:spMk id="9" creationId="{C19DBF20-128F-462A-8D9B-63BF622D1172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2" creationId="{9BF925D6-7BBD-4A5B-BC97-E30EA2D11146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3" creationId="{BEAB6C1D-FFCD-41A3-BC0F-CAB45501D38C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4" creationId="{297E6370-CC43-42A5-A44E-C42E771D3125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7" creationId="{0C3D7ED4-0AFD-4550-B53A-C2F0AFC69F04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8" creationId="{F2FA4B19-F03A-41CF-BA56-AA757A5A78F8}"/>
          </ac:spMkLst>
        </pc:spChg>
        <pc:spChg chg="add mod">
          <ac:chgData name="Zhaohan Xiong" userId="5eba49e5-2895-4cd9-83e8-b3064fe76704" providerId="ADAL" clId="{F31F5E5C-F196-4ACF-9682-EE7657CAD630}" dt="2022-09-17T14:33:27.893" v="1746" actId="1037"/>
          <ac:spMkLst>
            <pc:docMk/>
            <pc:sldMk cId="688417064" sldId="300"/>
            <ac:spMk id="19" creationId="{7A47DC66-5C77-40D5-8F55-D47716ACDBE7}"/>
          </ac:spMkLst>
        </pc:spChg>
        <pc:graphicFrameChg chg="add mod modGraphic">
          <ac:chgData name="Zhaohan Xiong" userId="5eba49e5-2895-4cd9-83e8-b3064fe76704" providerId="ADAL" clId="{F31F5E5C-F196-4ACF-9682-EE7657CAD630}" dt="2022-09-17T14:44:09.122" v="2149"/>
          <ac:graphicFrameMkLst>
            <pc:docMk/>
            <pc:sldMk cId="688417064" sldId="300"/>
            <ac:graphicFrameMk id="4" creationId="{83196560-E90B-458A-8A31-BB27AFCE4419}"/>
          </ac:graphicFrameMkLst>
        </pc:graphicFrameChg>
        <pc:picChg chg="add del">
          <ac:chgData name="Zhaohan Xiong" userId="5eba49e5-2895-4cd9-83e8-b3064fe76704" providerId="ADAL" clId="{F31F5E5C-F196-4ACF-9682-EE7657CAD630}" dt="2022-09-17T14:25:01.188" v="1418"/>
          <ac:picMkLst>
            <pc:docMk/>
            <pc:sldMk cId="688417064" sldId="300"/>
            <ac:picMk id="2" creationId="{8B31FC81-4A97-4CDD-AA18-CD94D2467026}"/>
          </ac:picMkLst>
        </pc:picChg>
        <pc:picChg chg="add mod ord">
          <ac:chgData name="Zhaohan Xiong" userId="5eba49e5-2895-4cd9-83e8-b3064fe76704" providerId="ADAL" clId="{F31F5E5C-F196-4ACF-9682-EE7657CAD630}" dt="2022-09-17T14:25:34.851" v="1432" actId="14100"/>
          <ac:picMkLst>
            <pc:docMk/>
            <pc:sldMk cId="688417064" sldId="300"/>
            <ac:picMk id="3" creationId="{8B47F8C1-2AA3-4E9C-AFB5-1DD84B23326F}"/>
          </ac:picMkLst>
        </pc:picChg>
        <pc:picChg chg="add del">
          <ac:chgData name="Zhaohan Xiong" userId="5eba49e5-2895-4cd9-83e8-b3064fe76704" providerId="ADAL" clId="{F31F5E5C-F196-4ACF-9682-EE7657CAD630}" dt="2022-09-17T14:12:38.120" v="1252"/>
          <ac:picMkLst>
            <pc:docMk/>
            <pc:sldMk cId="688417064" sldId="300"/>
            <ac:picMk id="6" creationId="{37945FE8-9786-4ADB-A9A0-7502C0AAF5AF}"/>
          </ac:picMkLst>
        </pc:picChg>
      </pc:sldChg>
      <pc:sldChg chg="addSp delSp modSp">
        <pc:chgData name="Zhaohan Xiong" userId="5eba49e5-2895-4cd9-83e8-b3064fe76704" providerId="ADAL" clId="{F31F5E5C-F196-4ACF-9682-EE7657CAD630}" dt="2022-09-17T14:43:42.948" v="2148" actId="20577"/>
        <pc:sldMkLst>
          <pc:docMk/>
          <pc:sldMk cId="974536232" sldId="304"/>
        </pc:sldMkLst>
        <pc:spChg chg="mod">
          <ac:chgData name="Zhaohan Xiong" userId="5eba49e5-2895-4cd9-83e8-b3064fe76704" providerId="ADAL" clId="{F31F5E5C-F196-4ACF-9682-EE7657CAD630}" dt="2022-09-17T14:40:14.516" v="1940" actId="1035"/>
          <ac:spMkLst>
            <pc:docMk/>
            <pc:sldMk cId="974536232" sldId="304"/>
            <ac:spMk id="6" creationId="{A43C471E-40E1-49F7-B59E-335366D65694}"/>
          </ac:spMkLst>
        </pc:spChg>
        <pc:spChg chg="mod">
          <ac:chgData name="Zhaohan Xiong" userId="5eba49e5-2895-4cd9-83e8-b3064fe76704" providerId="ADAL" clId="{F31F5E5C-F196-4ACF-9682-EE7657CAD630}" dt="2022-09-17T14:15:51.342" v="1305"/>
          <ac:spMkLst>
            <pc:docMk/>
            <pc:sldMk cId="974536232" sldId="304"/>
            <ac:spMk id="11" creationId="{C2318A26-3502-4557-8391-AED6D99226CB}"/>
          </ac:spMkLst>
        </pc:spChg>
        <pc:spChg chg="mod">
          <ac:chgData name="Zhaohan Xiong" userId="5eba49e5-2895-4cd9-83e8-b3064fe76704" providerId="ADAL" clId="{F31F5E5C-F196-4ACF-9682-EE7657CAD630}" dt="2022-09-17T14:40:28.949" v="1955" actId="1036"/>
          <ac:spMkLst>
            <pc:docMk/>
            <pc:sldMk cId="974536232" sldId="304"/>
            <ac:spMk id="12" creationId="{7144C99F-EAAC-407D-B49E-7EAADDC73A24}"/>
          </ac:spMkLst>
        </pc:spChg>
        <pc:spChg chg="mod">
          <ac:chgData name="Zhaohan Xiong" userId="5eba49e5-2895-4cd9-83e8-b3064fe76704" providerId="ADAL" clId="{F31F5E5C-F196-4ACF-9682-EE7657CAD630}" dt="2022-09-17T14:40:28.949" v="1955" actId="1036"/>
          <ac:spMkLst>
            <pc:docMk/>
            <pc:sldMk cId="974536232" sldId="304"/>
            <ac:spMk id="13" creationId="{83E8C657-81FF-4DF0-B5EA-07D3D628B19B}"/>
          </ac:spMkLst>
        </pc:spChg>
        <pc:spChg chg="add mod">
          <ac:chgData name="Zhaohan Xiong" userId="5eba49e5-2895-4cd9-83e8-b3064fe76704" providerId="ADAL" clId="{F31F5E5C-F196-4ACF-9682-EE7657CAD630}" dt="2022-09-17T14:43:42.948" v="2148" actId="20577"/>
          <ac:spMkLst>
            <pc:docMk/>
            <pc:sldMk cId="974536232" sldId="304"/>
            <ac:spMk id="14" creationId="{CB80816C-FBF1-4DEC-9007-95AA4D03D3CC}"/>
          </ac:spMkLst>
        </pc:spChg>
        <pc:grpChg chg="del">
          <ac:chgData name="Zhaohan Xiong" userId="5eba49e5-2895-4cd9-83e8-b3064fe76704" providerId="ADAL" clId="{F31F5E5C-F196-4ACF-9682-EE7657CAD630}" dt="2022-09-17T14:43:30.677" v="2099"/>
          <ac:grpSpMkLst>
            <pc:docMk/>
            <pc:sldMk cId="974536232" sldId="304"/>
            <ac:grpSpMk id="7" creationId="{EC7670CE-D140-4546-A22C-0E5CAD20BE97}"/>
          </ac:grpSpMkLst>
        </pc:grpChg>
        <pc:picChg chg="del">
          <ac:chgData name="Zhaohan Xiong" userId="5eba49e5-2895-4cd9-83e8-b3064fe76704" providerId="ADAL" clId="{F31F5E5C-F196-4ACF-9682-EE7657CAD630}" dt="2022-09-17T14:14:42.279" v="1284"/>
          <ac:picMkLst>
            <pc:docMk/>
            <pc:sldMk cId="974536232" sldId="304"/>
            <ac:picMk id="2" creationId="{14C8061F-A12E-4DEA-8943-D149E7952A60}"/>
          </ac:picMkLst>
        </pc:picChg>
        <pc:picChg chg="add mod modCrop">
          <ac:chgData name="Zhaohan Xiong" userId="5eba49e5-2895-4cd9-83e8-b3064fe76704" providerId="ADAL" clId="{F31F5E5C-F196-4ACF-9682-EE7657CAD630}" dt="2022-09-17T14:40:28.949" v="1955" actId="1036"/>
          <ac:picMkLst>
            <pc:docMk/>
            <pc:sldMk cId="974536232" sldId="304"/>
            <ac:picMk id="3" creationId="{C27FC12D-1219-4D4F-8025-2DFB23936D79}"/>
          </ac:picMkLst>
        </pc:picChg>
        <pc:cxnChg chg="add">
          <ac:chgData name="Zhaohan Xiong" userId="5eba49e5-2895-4cd9-83e8-b3064fe76704" providerId="ADAL" clId="{F31F5E5C-F196-4ACF-9682-EE7657CAD630}" dt="2022-09-17T14:43:34.215" v="2100"/>
          <ac:cxnSpMkLst>
            <pc:docMk/>
            <pc:sldMk cId="974536232" sldId="304"/>
            <ac:cxnSpMk id="15" creationId="{48C968C9-D04F-4F5B-B7B4-911D17B78A2D}"/>
          </ac:cxnSpMkLst>
        </pc:cxnChg>
      </pc:sldChg>
      <pc:sldChg chg="addSp delSp modSp">
        <pc:chgData name="Zhaohan Xiong" userId="5eba49e5-2895-4cd9-83e8-b3064fe76704" providerId="ADAL" clId="{F31F5E5C-F196-4ACF-9682-EE7657CAD630}" dt="2022-09-17T14:35:05.343" v="1761"/>
        <pc:sldMkLst>
          <pc:docMk/>
          <pc:sldMk cId="456984074" sldId="305"/>
        </pc:sldMkLst>
        <pc:spChg chg="mod">
          <ac:chgData name="Zhaohan Xiong" userId="5eba49e5-2895-4cd9-83e8-b3064fe76704" providerId="ADAL" clId="{F31F5E5C-F196-4ACF-9682-EE7657CAD630}" dt="2022-09-17T14:35:05.343" v="1761"/>
          <ac:spMkLst>
            <pc:docMk/>
            <pc:sldMk cId="456984074" sldId="305"/>
            <ac:spMk id="5" creationId="{7BC8BB65-143B-4599-919D-42AE592926F3}"/>
          </ac:spMkLst>
        </pc:spChg>
        <pc:spChg chg="add mod">
          <ac:chgData name="Zhaohan Xiong" userId="5eba49e5-2895-4cd9-83e8-b3064fe76704" providerId="ADAL" clId="{F31F5E5C-F196-4ACF-9682-EE7657CAD630}" dt="2022-09-17T14:32:40.232" v="1686" actId="313"/>
          <ac:spMkLst>
            <pc:docMk/>
            <pc:sldMk cId="456984074" sldId="305"/>
            <ac:spMk id="12" creationId="{96672548-D3FD-4824-AEF2-5A074B15DAD7}"/>
          </ac:spMkLst>
        </pc:spChg>
        <pc:grpChg chg="del">
          <ac:chgData name="Zhaohan Xiong" userId="5eba49e5-2895-4cd9-83e8-b3064fe76704" providerId="ADAL" clId="{F31F5E5C-F196-4ACF-9682-EE7657CAD630}" dt="2022-09-17T14:10:48.679" v="1206" actId="478"/>
          <ac:grpSpMkLst>
            <pc:docMk/>
            <pc:sldMk cId="456984074" sldId="305"/>
            <ac:grpSpMk id="6" creationId="{D21D4290-EBE2-498F-B706-178ABD937CA3}"/>
          </ac:grpSpMkLst>
        </pc:grpChg>
        <pc:picChg chg="mod">
          <ac:chgData name="Zhaohan Xiong" userId="5eba49e5-2895-4cd9-83e8-b3064fe76704" providerId="ADAL" clId="{F31F5E5C-F196-4ACF-9682-EE7657CAD630}" dt="2022-09-17T14:12:04.139" v="1247" actId="1076"/>
          <ac:picMkLst>
            <pc:docMk/>
            <pc:sldMk cId="456984074" sldId="305"/>
            <ac:picMk id="7" creationId="{0D037B5D-1CD4-4F37-8314-9B9E8AFB84F9}"/>
          </ac:picMkLst>
        </pc:picChg>
        <pc:cxnChg chg="add">
          <ac:chgData name="Zhaohan Xiong" userId="5eba49e5-2895-4cd9-83e8-b3064fe76704" providerId="ADAL" clId="{F31F5E5C-F196-4ACF-9682-EE7657CAD630}" dt="2022-09-17T14:10:48.953" v="1207"/>
          <ac:cxnSpMkLst>
            <pc:docMk/>
            <pc:sldMk cId="456984074" sldId="305"/>
            <ac:cxnSpMk id="13" creationId="{FF8606A9-6D82-4D81-889B-E8E137562835}"/>
          </ac:cxnSpMkLst>
        </pc:cxnChg>
      </pc:sldChg>
      <pc:sldChg chg="addSp delSp modSp">
        <pc:chgData name="Zhaohan Xiong" userId="5eba49e5-2895-4cd9-83e8-b3064fe76704" providerId="ADAL" clId="{F31F5E5C-F196-4ACF-9682-EE7657CAD630}" dt="2022-09-17T14:41:55.252" v="2059" actId="20577"/>
        <pc:sldMkLst>
          <pc:docMk/>
          <pc:sldMk cId="2920145798" sldId="326"/>
        </pc:sldMkLst>
        <pc:spChg chg="mod">
          <ac:chgData name="Zhaohan Xiong" userId="5eba49e5-2895-4cd9-83e8-b3064fe76704" providerId="ADAL" clId="{F31F5E5C-F196-4ACF-9682-EE7657CAD630}" dt="2022-09-17T14:14:23.447" v="1280" actId="20577"/>
          <ac:spMkLst>
            <pc:docMk/>
            <pc:sldMk cId="2920145798" sldId="326"/>
            <ac:spMk id="4" creationId="{7386F423-7FE6-4584-A6EB-BB61D00CFAEF}"/>
          </ac:spMkLst>
        </pc:spChg>
        <pc:spChg chg="mod">
          <ac:chgData name="Zhaohan Xiong" userId="5eba49e5-2895-4cd9-83e8-b3064fe76704" providerId="ADAL" clId="{F31F5E5C-F196-4ACF-9682-EE7657CAD630}" dt="2022-09-17T14:15:47.957" v="1304" actId="20577"/>
          <ac:spMkLst>
            <pc:docMk/>
            <pc:sldMk cId="2920145798" sldId="326"/>
            <ac:spMk id="9" creationId="{2773C885-1DE1-4C4C-B259-32B89BB97A38}"/>
          </ac:spMkLst>
        </pc:spChg>
        <pc:spChg chg="add mod">
          <ac:chgData name="Zhaohan Xiong" userId="5eba49e5-2895-4cd9-83e8-b3064fe76704" providerId="ADAL" clId="{F31F5E5C-F196-4ACF-9682-EE7657CAD630}" dt="2022-09-17T14:41:55.252" v="2059" actId="20577"/>
          <ac:spMkLst>
            <pc:docMk/>
            <pc:sldMk cId="2920145798" sldId="326"/>
            <ac:spMk id="11" creationId="{B79AE76A-03C6-414C-AE1B-326931D931AA}"/>
          </ac:spMkLst>
        </pc:spChg>
        <pc:grpChg chg="del">
          <ac:chgData name="Zhaohan Xiong" userId="5eba49e5-2895-4cd9-83e8-b3064fe76704" providerId="ADAL" clId="{F31F5E5C-F196-4ACF-9682-EE7657CAD630}" dt="2022-09-17T14:41:33.639" v="1963"/>
          <ac:grpSpMkLst>
            <pc:docMk/>
            <pc:sldMk cId="2920145798" sldId="326"/>
            <ac:grpSpMk id="5" creationId="{F54232C8-7238-423E-9CAD-B1A855C6D947}"/>
          </ac:grpSpMkLst>
        </pc:grpChg>
        <pc:picChg chg="mod">
          <ac:chgData name="Zhaohan Xiong" userId="5eba49e5-2895-4cd9-83e8-b3064fe76704" providerId="ADAL" clId="{F31F5E5C-F196-4ACF-9682-EE7657CAD630}" dt="2022-09-17T14:14:29.964" v="1283" actId="1076"/>
          <ac:picMkLst>
            <pc:docMk/>
            <pc:sldMk cId="2920145798" sldId="326"/>
            <ac:picMk id="10" creationId="{DBDAFEF6-ECD7-4BEA-98E6-171C8CFE3678}"/>
          </ac:picMkLst>
        </pc:picChg>
        <pc:cxnChg chg="add">
          <ac:chgData name="Zhaohan Xiong" userId="5eba49e5-2895-4cd9-83e8-b3064fe76704" providerId="ADAL" clId="{F31F5E5C-F196-4ACF-9682-EE7657CAD630}" dt="2022-09-17T14:41:37.305" v="1964"/>
          <ac:cxnSpMkLst>
            <pc:docMk/>
            <pc:sldMk cId="2920145798" sldId="326"/>
            <ac:cxnSpMk id="12" creationId="{D959FCAD-E37C-4EDD-A382-5BB59D8B8279}"/>
          </ac:cxnSpMkLst>
        </pc:cxnChg>
      </pc:sldChg>
      <pc:sldChg chg="modSp">
        <pc:chgData name="Zhaohan Xiong" userId="5eba49e5-2895-4cd9-83e8-b3064fe76704" providerId="ADAL" clId="{F31F5E5C-F196-4ACF-9682-EE7657CAD630}" dt="2022-09-17T14:04:14.214" v="855" actId="20577"/>
        <pc:sldMkLst>
          <pc:docMk/>
          <pc:sldMk cId="975749909" sldId="329"/>
        </pc:sldMkLst>
        <pc:spChg chg="mod">
          <ac:chgData name="Zhaohan Xiong" userId="5eba49e5-2895-4cd9-83e8-b3064fe76704" providerId="ADAL" clId="{F31F5E5C-F196-4ACF-9682-EE7657CAD630}" dt="2022-09-17T14:04:14.214" v="855" actId="20577"/>
          <ac:spMkLst>
            <pc:docMk/>
            <pc:sldMk cId="975749909" sldId="329"/>
            <ac:spMk id="7" creationId="{3C9C0010-14C0-532E-CEA1-FEF402A22BB3}"/>
          </ac:spMkLst>
        </pc:spChg>
        <pc:picChg chg="mod">
          <ac:chgData name="Zhaohan Xiong" userId="5eba49e5-2895-4cd9-83e8-b3064fe76704" providerId="ADAL" clId="{F31F5E5C-F196-4ACF-9682-EE7657CAD630}" dt="2022-09-17T14:03:31.084" v="845" actId="14100"/>
          <ac:picMkLst>
            <pc:docMk/>
            <pc:sldMk cId="975749909" sldId="329"/>
            <ac:picMk id="2050" creationId="{FC0C1605-7B2B-9FB6-89F4-89BD8BC80F19}"/>
          </ac:picMkLst>
        </pc:picChg>
      </pc:sldChg>
      <pc:sldChg chg="modSp">
        <pc:chgData name="Zhaohan Xiong" userId="5eba49e5-2895-4cd9-83e8-b3064fe76704" providerId="ADAL" clId="{F31F5E5C-F196-4ACF-9682-EE7657CAD630}" dt="2022-09-17T14:45:12.597" v="2268" actId="20577"/>
        <pc:sldMkLst>
          <pc:docMk/>
          <pc:sldMk cId="3504323055" sldId="338"/>
        </pc:sldMkLst>
        <pc:spChg chg="mod">
          <ac:chgData name="Zhaohan Xiong" userId="5eba49e5-2895-4cd9-83e8-b3064fe76704" providerId="ADAL" clId="{F31F5E5C-F196-4ACF-9682-EE7657CAD630}" dt="2022-09-17T14:45:12.597" v="2268" actId="20577"/>
          <ac:spMkLst>
            <pc:docMk/>
            <pc:sldMk cId="3504323055" sldId="338"/>
            <ac:spMk id="4" creationId="{3CA4611C-7E95-4A68-A590-C29C871B8F1D}"/>
          </ac:spMkLst>
        </pc:spChg>
        <pc:spChg chg="mod">
          <ac:chgData name="Zhaohan Xiong" userId="5eba49e5-2895-4cd9-83e8-b3064fe76704" providerId="ADAL" clId="{F31F5E5C-F196-4ACF-9682-EE7657CAD630}" dt="2022-09-17T14:44:22.067" v="2162" actId="20577"/>
          <ac:spMkLst>
            <pc:docMk/>
            <pc:sldMk cId="3504323055" sldId="338"/>
            <ac:spMk id="13" creationId="{4AA19693-2CE9-41FA-BB98-067764728147}"/>
          </ac:spMkLst>
        </pc:spChg>
      </pc:sldChg>
      <pc:sldChg chg="addSp delSp modSp">
        <pc:chgData name="Zhaohan Xiong" userId="5eba49e5-2895-4cd9-83e8-b3064fe76704" providerId="ADAL" clId="{F31F5E5C-F196-4ACF-9682-EE7657CAD630}" dt="2022-09-17T14:51:16.598" v="2299" actId="14100"/>
        <pc:sldMkLst>
          <pc:docMk/>
          <pc:sldMk cId="2310016523" sldId="341"/>
        </pc:sldMkLst>
        <pc:spChg chg="mod">
          <ac:chgData name="Zhaohan Xiong" userId="5eba49e5-2895-4cd9-83e8-b3064fe76704" providerId="ADAL" clId="{F31F5E5C-F196-4ACF-9682-EE7657CAD630}" dt="2022-09-17T14:14:59.896" v="1294" actId="20577"/>
          <ac:spMkLst>
            <pc:docMk/>
            <pc:sldMk cId="2310016523" sldId="341"/>
            <ac:spMk id="15" creationId="{80E97C3F-790D-48D5-883F-C9ED248AC51D}"/>
          </ac:spMkLst>
        </pc:spChg>
        <pc:spChg chg="del">
          <ac:chgData name="Zhaohan Xiong" userId="5eba49e5-2895-4cd9-83e8-b3064fe76704" providerId="ADAL" clId="{F31F5E5C-F196-4ACF-9682-EE7657CAD630}" dt="2022-09-17T14:12:55.431" v="1257"/>
          <ac:spMkLst>
            <pc:docMk/>
            <pc:sldMk cId="2310016523" sldId="341"/>
            <ac:spMk id="21" creationId="{06FACB60-F809-4E70-BAD2-A0ACC818DE71}"/>
          </ac:spMkLst>
        </pc:spChg>
        <pc:spChg chg="del">
          <ac:chgData name="Zhaohan Xiong" userId="5eba49e5-2895-4cd9-83e8-b3064fe76704" providerId="ADAL" clId="{F31F5E5C-F196-4ACF-9682-EE7657CAD630}" dt="2022-09-17T14:13:10.279" v="1264"/>
          <ac:spMkLst>
            <pc:docMk/>
            <pc:sldMk cId="2310016523" sldId="341"/>
            <ac:spMk id="23" creationId="{B660B4B2-500E-43CD-AA6F-970227F7C427}"/>
          </ac:spMkLst>
        </pc:spChg>
        <pc:spChg chg="del">
          <ac:chgData name="Zhaohan Xiong" userId="5eba49e5-2895-4cd9-83e8-b3064fe76704" providerId="ADAL" clId="{F31F5E5C-F196-4ACF-9682-EE7657CAD630}" dt="2022-09-17T14:50:26.679" v="2286"/>
          <ac:spMkLst>
            <pc:docMk/>
            <pc:sldMk cId="2310016523" sldId="341"/>
            <ac:spMk id="25" creationId="{0830D77C-8F4D-4F64-909B-2D1607994AC3}"/>
          </ac:spMkLst>
        </pc:spChg>
        <pc:spChg chg="del">
          <ac:chgData name="Zhaohan Xiong" userId="5eba49e5-2895-4cd9-83e8-b3064fe76704" providerId="ADAL" clId="{F31F5E5C-F196-4ACF-9682-EE7657CAD630}" dt="2022-09-17T14:50:26.679" v="2286"/>
          <ac:spMkLst>
            <pc:docMk/>
            <pc:sldMk cId="2310016523" sldId="341"/>
            <ac:spMk id="26" creationId="{FFE996DB-BE8F-4A66-9C7A-93B3A190354C}"/>
          </ac:spMkLst>
        </pc:spChg>
        <pc:picChg chg="add del mod">
          <ac:chgData name="Zhaohan Xiong" userId="5eba49e5-2895-4cd9-83e8-b3064fe76704" providerId="ADAL" clId="{F31F5E5C-F196-4ACF-9682-EE7657CAD630}" dt="2022-09-17T14:45:51.062" v="2270"/>
          <ac:picMkLst>
            <pc:docMk/>
            <pc:sldMk cId="2310016523" sldId="341"/>
            <ac:picMk id="3" creationId="{6EDC0832-BF4E-4819-A6BC-EFAE9101CC51}"/>
          </ac:picMkLst>
        </pc:picChg>
        <pc:picChg chg="add del mod">
          <ac:chgData name="Zhaohan Xiong" userId="5eba49e5-2895-4cd9-83e8-b3064fe76704" providerId="ADAL" clId="{F31F5E5C-F196-4ACF-9682-EE7657CAD630}" dt="2022-09-17T14:49:01.396" v="2273" actId="478"/>
          <ac:picMkLst>
            <pc:docMk/>
            <pc:sldMk cId="2310016523" sldId="341"/>
            <ac:picMk id="4" creationId="{37EB8E4C-58CB-4401-B075-EA01DC7BDEA1}"/>
          </ac:picMkLst>
        </pc:picChg>
        <pc:picChg chg="add mod modCrop">
          <ac:chgData name="Zhaohan Xiong" userId="5eba49e5-2895-4cd9-83e8-b3064fe76704" providerId="ADAL" clId="{F31F5E5C-F196-4ACF-9682-EE7657CAD630}" dt="2022-09-17T14:50:58.146" v="2293" actId="1076"/>
          <ac:picMkLst>
            <pc:docMk/>
            <pc:sldMk cId="2310016523" sldId="341"/>
            <ac:picMk id="5" creationId="{4CC66B3D-6CC0-4830-9ED3-D7152A0B4D16}"/>
          </ac:picMkLst>
        </pc:picChg>
        <pc:picChg chg="del">
          <ac:chgData name="Zhaohan Xiong" userId="5eba49e5-2895-4cd9-83e8-b3064fe76704" providerId="ADAL" clId="{F31F5E5C-F196-4ACF-9682-EE7657CAD630}" dt="2022-09-17T14:12:56.140" v="1258"/>
          <ac:picMkLst>
            <pc:docMk/>
            <pc:sldMk cId="2310016523" sldId="341"/>
            <ac:picMk id="18" creationId="{D44B041E-2D09-4DB0-B37E-FF308CD149FD}"/>
          </ac:picMkLst>
        </pc:picChg>
        <pc:picChg chg="add mod modCrop">
          <ac:chgData name="Zhaohan Xiong" userId="5eba49e5-2895-4cd9-83e8-b3064fe76704" providerId="ADAL" clId="{F31F5E5C-F196-4ACF-9682-EE7657CAD630}" dt="2022-09-17T14:51:16.598" v="2299" actId="14100"/>
          <ac:picMkLst>
            <pc:docMk/>
            <pc:sldMk cId="2310016523" sldId="341"/>
            <ac:picMk id="19" creationId="{2D1B4919-B410-42E3-9A70-BC110E44765A}"/>
          </ac:picMkLst>
        </pc:picChg>
        <pc:picChg chg="add del">
          <ac:chgData name="Zhaohan Xiong" userId="5eba49e5-2895-4cd9-83e8-b3064fe76704" providerId="ADAL" clId="{F31F5E5C-F196-4ACF-9682-EE7657CAD630}" dt="2022-09-17T14:13:08.621" v="1263"/>
          <ac:picMkLst>
            <pc:docMk/>
            <pc:sldMk cId="2310016523" sldId="341"/>
            <ac:picMk id="20" creationId="{A35C0A22-2515-4E71-A51F-04F0050A34F9}"/>
          </ac:picMkLst>
        </pc:picChg>
        <pc:picChg chg="del">
          <ac:chgData name="Zhaohan Xiong" userId="5eba49e5-2895-4cd9-83e8-b3064fe76704" providerId="ADAL" clId="{F31F5E5C-F196-4ACF-9682-EE7657CAD630}" dt="2022-09-17T14:13:14.103" v="1265"/>
          <ac:picMkLst>
            <pc:docMk/>
            <pc:sldMk cId="2310016523" sldId="341"/>
            <ac:picMk id="24" creationId="{0BFF03F2-84C1-4E9B-B65A-22528312FDE2}"/>
          </ac:picMkLst>
        </pc:picChg>
      </pc:sldChg>
      <pc:sldChg chg="modSp">
        <pc:chgData name="Zhaohan Xiong" userId="5eba49e5-2895-4cd9-83e8-b3064fe76704" providerId="ADAL" clId="{F31F5E5C-F196-4ACF-9682-EE7657CAD630}" dt="2022-09-17T14:41:28.916" v="1962" actId="20577"/>
        <pc:sldMkLst>
          <pc:docMk/>
          <pc:sldMk cId="908953151" sldId="350"/>
        </pc:sldMkLst>
        <pc:spChg chg="mod">
          <ac:chgData name="Zhaohan Xiong" userId="5eba49e5-2895-4cd9-83e8-b3064fe76704" providerId="ADAL" clId="{F31F5E5C-F196-4ACF-9682-EE7657CAD630}" dt="2022-09-17T14:41:28.916" v="1962" actId="20577"/>
          <ac:spMkLst>
            <pc:docMk/>
            <pc:sldMk cId="908953151" sldId="350"/>
            <ac:spMk id="12" creationId="{A5F7DDD5-76A5-489D-B5B1-34218FE67129}"/>
          </ac:spMkLst>
        </pc:spChg>
      </pc:sldChg>
      <pc:sldChg chg="modSp">
        <pc:chgData name="Zhaohan Xiong" userId="5eba49e5-2895-4cd9-83e8-b3064fe76704" providerId="ADAL" clId="{F31F5E5C-F196-4ACF-9682-EE7657CAD630}" dt="2022-09-17T14:14:04.822" v="1278" actId="1035"/>
        <pc:sldMkLst>
          <pc:docMk/>
          <pc:sldMk cId="2242291748" sldId="407"/>
        </pc:sldMkLst>
        <pc:spChg chg="mod">
          <ac:chgData name="Zhaohan Xiong" userId="5eba49e5-2895-4cd9-83e8-b3064fe76704" providerId="ADAL" clId="{F31F5E5C-F196-4ACF-9682-EE7657CAD630}" dt="2022-09-17T14:14:04.822" v="1278" actId="1035"/>
          <ac:spMkLst>
            <pc:docMk/>
            <pc:sldMk cId="2242291748" sldId="407"/>
            <ac:spMk id="7" creationId="{DA77D427-97B7-4EE8-925B-B22537977C26}"/>
          </ac:spMkLst>
        </pc:spChg>
      </pc:sldChg>
      <pc:sldChg chg="modSp">
        <pc:chgData name="Zhaohan Xiong" userId="5eba49e5-2895-4cd9-83e8-b3064fe76704" providerId="ADAL" clId="{F31F5E5C-F196-4ACF-9682-EE7657CAD630}" dt="2022-09-17T14:42:50.726" v="2098"/>
        <pc:sldMkLst>
          <pc:docMk/>
          <pc:sldMk cId="3395184289" sldId="409"/>
        </pc:sldMkLst>
        <pc:spChg chg="mod">
          <ac:chgData name="Zhaohan Xiong" userId="5eba49e5-2895-4cd9-83e8-b3064fe76704" providerId="ADAL" clId="{F31F5E5C-F196-4ACF-9682-EE7657CAD630}" dt="2022-09-17T14:42:50.726" v="2098"/>
          <ac:spMkLst>
            <pc:docMk/>
            <pc:sldMk cId="3395184289" sldId="409"/>
            <ac:spMk id="17" creationId="{FEDC339E-A1B4-4FC2-95A1-97EA15687321}"/>
          </ac:spMkLst>
        </pc:spChg>
      </pc:sldChg>
      <pc:sldChg chg="modSp add">
        <pc:chgData name="Zhaohan Xiong" userId="5eba49e5-2895-4cd9-83e8-b3064fe76704" providerId="ADAL" clId="{F31F5E5C-F196-4ACF-9682-EE7657CAD630}" dt="2022-09-17T14:37:35.556" v="1864" actId="20577"/>
        <pc:sldMkLst>
          <pc:docMk/>
          <pc:sldMk cId="1365431792" sldId="410"/>
        </pc:sldMkLst>
        <pc:spChg chg="mod">
          <ac:chgData name="Zhaohan Xiong" userId="5eba49e5-2895-4cd9-83e8-b3064fe76704" providerId="ADAL" clId="{F31F5E5C-F196-4ACF-9682-EE7657CAD630}" dt="2022-09-17T14:37:35.556" v="1864" actId="20577"/>
          <ac:spMkLst>
            <pc:docMk/>
            <pc:sldMk cId="1365431792" sldId="410"/>
            <ac:spMk id="3" creationId="{1DF08F1D-4787-3DB3-495A-AEA3639F10BE}"/>
          </ac:spMkLst>
        </pc:spChg>
        <pc:spChg chg="mod">
          <ac:chgData name="Zhaohan Xiong" userId="5eba49e5-2895-4cd9-83e8-b3064fe76704" providerId="ADAL" clId="{F31F5E5C-F196-4ACF-9682-EE7657CAD630}" dt="2022-09-17T14:04:30.469" v="862" actId="1035"/>
          <ac:spMkLst>
            <pc:docMk/>
            <pc:sldMk cId="1365431792" sldId="410"/>
            <ac:spMk id="9" creationId="{7FABE0E7-5868-49AF-9509-5B0E32E18193}"/>
          </ac:spMkLst>
        </pc:spChg>
        <pc:cxnChg chg="mod">
          <ac:chgData name="Zhaohan Xiong" userId="5eba49e5-2895-4cd9-83e8-b3064fe76704" providerId="ADAL" clId="{F31F5E5C-F196-4ACF-9682-EE7657CAD630}" dt="2022-09-17T14:04:30.469" v="862" actId="1035"/>
          <ac:cxnSpMkLst>
            <pc:docMk/>
            <pc:sldMk cId="1365431792" sldId="410"/>
            <ac:cxnSpMk id="10" creationId="{0F0C3CC0-6E62-4B57-A7A8-E3A011DF0560}"/>
          </ac:cxnSpMkLst>
        </pc:cxnChg>
      </pc:sldChg>
    </pc:docChg>
  </pc:docChgLst>
  <pc:docChgLst>
    <pc:chgData name="Zhao Xiong" userId="5eba49e5-2895-4cd9-83e8-b3064fe76704" providerId="ADAL" clId="{361FBA52-F2AD-4BF8-90DC-670DC724D208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B6800-3CC0-46E4-B798-0FC454C60B38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5F28-4466-48C7-BFA5-47EA793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1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12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1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1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912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9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30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2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1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596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4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2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7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7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5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83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74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27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1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down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05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down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9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2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8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5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46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77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down into 2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55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5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8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2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706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4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5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9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 down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5F28-4466-48C7-BFA5-47EA793348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https://docs.google.com/presentation/d/1XuyiyjRngEk5juZzX8NNos8VQp2_pcqvhIcfUi79yDI/edit#slide=id.i0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DF2E7-E18C-4CCE-9D39-284C1BBE25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7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B42A-AF4A-4FE6-88A6-F604A5C7A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820DC-5856-40A1-99ED-9243C31C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43AF0-559D-4E7F-85DA-822D34FA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4D44-8A56-449E-8B3C-6BC8EBDE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EAAF1-F27E-4FC6-91D8-82C0D085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28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66F6-2EA1-4D7D-9417-87E9B11A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6BE89-0C9A-4CC8-87ED-A4123CF3D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0BB77-30A9-4520-AAAA-93EDE64A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A036-A84D-43CE-B20C-8B5F00D5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A066E-CC6C-459E-9DC9-E5DCBAE9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0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C5F0F-E6A1-41E1-A4FB-D98D94F8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A24E4-7BAA-4C99-8D7B-9F329533B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11B0-D5F2-490D-B808-4797AA27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98FB-F64D-4C3F-8D3B-DDE6F4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3E573-877F-40C6-AD87-6A31707F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53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7127-30AB-4B7C-A020-F7527642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270B5-C40E-499A-A428-0232FDEC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26F3D-B7AC-4915-A63F-49B70EFA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192C8-EEBC-47EB-9FCE-1E4E5C4B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FC0-64F0-4BB8-8C86-3A3C1A6E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0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87A-FD09-42FA-89F8-2B350534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F23F9-B115-41F7-9E3F-787ADE8A0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5331A-CD9D-439B-A737-FDE5A0CF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6D93-502D-4D31-9BED-062AFDDD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6528-6D44-40CE-AC3D-0702861B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4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85E-E92D-41D5-8D06-8FB18E56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14497-F121-48E3-A6C1-21887C30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6AD98-B1D4-4D7C-99A5-4AEB052CB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6654-1C16-49B3-A826-019863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535E5-5D61-42CC-AE63-BBCE0266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C7FD4-4F57-488C-9B8C-F23ADCE0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7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ED42-3B39-4FAA-9C7F-46390569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A88CA-71EF-48A0-A553-F9B78456A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341E8-5370-42E4-AA87-530861AE0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89CD2-B218-44AC-9CC2-8777709A1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1B1EF-6A88-4222-8D9C-2135E04FB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42F63-24F5-4037-859E-98181FED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FF7C9-D421-462B-8864-45074853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CAFAC-52ED-4378-9FD2-CD45E96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25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1752-5A1A-439E-8B62-4850C0D1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C50C5-3D19-4FDF-B528-2EAA233B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7D090-408E-4F75-88BE-41EF0786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8E016-E580-42AE-9A0D-F348990F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57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3EBEB-F336-40E5-AF22-68A0BE86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7CA4E-ED6F-49D7-B73C-CBCB1C5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22510-CD73-44C5-A70A-4968DB9D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75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5867-75CF-4BCF-AF65-B9E9BE76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F75E-FF7A-4450-BB47-32B26DCE1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B5540-695A-4518-820D-125715055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1D87-412F-4F40-AFAB-28621378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17316-372B-4770-827E-313A433C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E192C-AF2D-44B3-BCC7-907845E9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6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5187-641E-4A75-837B-C0168CB8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6B46D-A745-49FB-97C0-356CC747A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0A1A7-4C84-455E-921D-000BB7B1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69AE4-528D-4528-B701-AFF41F85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69957-6A2F-465D-AEAF-4967B699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2F38-C966-42CE-A552-93BCBD73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6EC9B-690F-4C8C-9C1B-FE549057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FB9EF-E5A8-43D8-9F28-8B27C63A7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56-C639-454B-A039-1BC8B1EC4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2082F-18B4-4289-9CFF-69AFBCE70405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47D86-7534-4EA4-8266-9BD3D975C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B770-2EB0-4100-982F-BCE6D2C5B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E1D8F-BAAE-4D50-B1F6-F0036997C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1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wmf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BE333-14FD-42DC-BE3E-873A6DAC99C6}"/>
              </a:ext>
            </a:extLst>
          </p:cNvPr>
          <p:cNvSpPr txBox="1"/>
          <p:nvPr/>
        </p:nvSpPr>
        <p:spPr>
          <a:xfrm>
            <a:off x="0" y="1166848"/>
            <a:ext cx="12192000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Z" sz="7200" b="1" dirty="0">
                <a:solidFill>
                  <a:srgbClr val="002060"/>
                </a:solidFill>
              </a:rPr>
              <a:t>Machine Learning</a:t>
            </a:r>
          </a:p>
          <a:p>
            <a:pPr algn="ctr"/>
            <a:r>
              <a:rPr lang="en-NZ" sz="7200" b="1" dirty="0">
                <a:solidFill>
                  <a:srgbClr val="002060"/>
                </a:solidFill>
              </a:rPr>
              <a:t>+ </a:t>
            </a:r>
          </a:p>
          <a:p>
            <a:pPr algn="ctr"/>
            <a:r>
              <a:rPr lang="en-NZ" sz="7200" b="1" dirty="0">
                <a:solidFill>
                  <a:srgbClr val="002060"/>
                </a:solidFill>
              </a:rPr>
              <a:t>Programme Grant Update Science Talk</a:t>
            </a:r>
            <a:endParaRPr lang="en-GB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8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046035" y="209158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2042050" y="2470138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2042050" y="2851138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8367455" y="2406544"/>
            <a:ext cx="311494" cy="314955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8367455" y="2882897"/>
            <a:ext cx="311494" cy="314955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5206747" y="2131052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5206747" y="2512052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206745" y="2882897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5206747" y="1768677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22" name="Straight Arrow Connector 21"/>
          <p:cNvCxnSpPr>
            <a:stCxn id="13" idx="6"/>
            <a:endCxn id="21" idx="2"/>
          </p:cNvCxnSpPr>
          <p:nvPr/>
        </p:nvCxnSpPr>
        <p:spPr>
          <a:xfrm flipV="1">
            <a:off x="2357529" y="1926154"/>
            <a:ext cx="2849218" cy="32291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8" idx="2"/>
          </p:cNvCxnSpPr>
          <p:nvPr/>
        </p:nvCxnSpPr>
        <p:spPr>
          <a:xfrm>
            <a:off x="2357529" y="2249067"/>
            <a:ext cx="2849218" cy="3946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19" idx="2"/>
          </p:cNvCxnSpPr>
          <p:nvPr/>
        </p:nvCxnSpPr>
        <p:spPr>
          <a:xfrm>
            <a:off x="2357529" y="2249067"/>
            <a:ext cx="2849218" cy="42046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20" idx="2"/>
          </p:cNvCxnSpPr>
          <p:nvPr/>
        </p:nvCxnSpPr>
        <p:spPr>
          <a:xfrm>
            <a:off x="2357529" y="2249066"/>
            <a:ext cx="2849216" cy="79130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21" idx="2"/>
          </p:cNvCxnSpPr>
          <p:nvPr/>
        </p:nvCxnSpPr>
        <p:spPr>
          <a:xfrm flipV="1">
            <a:off x="2353545" y="1926155"/>
            <a:ext cx="2853203" cy="70146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 flipV="1">
            <a:off x="2353545" y="2288529"/>
            <a:ext cx="2853203" cy="33908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6"/>
            <a:endCxn id="19" idx="2"/>
          </p:cNvCxnSpPr>
          <p:nvPr/>
        </p:nvCxnSpPr>
        <p:spPr>
          <a:xfrm>
            <a:off x="2353545" y="2627615"/>
            <a:ext cx="2853203" cy="4191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20" idx="2"/>
          </p:cNvCxnSpPr>
          <p:nvPr/>
        </p:nvCxnSpPr>
        <p:spPr>
          <a:xfrm>
            <a:off x="2353545" y="2627616"/>
            <a:ext cx="2853201" cy="41275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6"/>
            <a:endCxn id="21" idx="2"/>
          </p:cNvCxnSpPr>
          <p:nvPr/>
        </p:nvCxnSpPr>
        <p:spPr>
          <a:xfrm flipV="1">
            <a:off x="2353545" y="1926155"/>
            <a:ext cx="2853203" cy="108246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6"/>
            <a:endCxn id="18" idx="2"/>
          </p:cNvCxnSpPr>
          <p:nvPr/>
        </p:nvCxnSpPr>
        <p:spPr>
          <a:xfrm flipV="1">
            <a:off x="2353545" y="2288529"/>
            <a:ext cx="2853203" cy="72008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  <a:endCxn id="19" idx="2"/>
          </p:cNvCxnSpPr>
          <p:nvPr/>
        </p:nvCxnSpPr>
        <p:spPr>
          <a:xfrm flipV="1">
            <a:off x="2353545" y="2669529"/>
            <a:ext cx="2853203" cy="33908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6"/>
            <a:endCxn id="20" idx="2"/>
          </p:cNvCxnSpPr>
          <p:nvPr/>
        </p:nvCxnSpPr>
        <p:spPr>
          <a:xfrm>
            <a:off x="2353545" y="3008616"/>
            <a:ext cx="2853201" cy="3175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6"/>
            <a:endCxn id="16" idx="2"/>
          </p:cNvCxnSpPr>
          <p:nvPr/>
        </p:nvCxnSpPr>
        <p:spPr>
          <a:xfrm>
            <a:off x="5518241" y="1926155"/>
            <a:ext cx="2849214" cy="63786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1" idx="6"/>
            <a:endCxn id="17" idx="2"/>
          </p:cNvCxnSpPr>
          <p:nvPr/>
        </p:nvCxnSpPr>
        <p:spPr>
          <a:xfrm>
            <a:off x="5518241" y="1926154"/>
            <a:ext cx="2849214" cy="11142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16" idx="2"/>
          </p:cNvCxnSpPr>
          <p:nvPr/>
        </p:nvCxnSpPr>
        <p:spPr>
          <a:xfrm>
            <a:off x="5518241" y="2288529"/>
            <a:ext cx="2849214" cy="27549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6"/>
            <a:endCxn id="17" idx="2"/>
          </p:cNvCxnSpPr>
          <p:nvPr/>
        </p:nvCxnSpPr>
        <p:spPr>
          <a:xfrm>
            <a:off x="5518241" y="2288530"/>
            <a:ext cx="2849214" cy="7518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  <a:endCxn id="16" idx="2"/>
          </p:cNvCxnSpPr>
          <p:nvPr/>
        </p:nvCxnSpPr>
        <p:spPr>
          <a:xfrm flipV="1">
            <a:off x="5518241" y="2564021"/>
            <a:ext cx="2849214" cy="10550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6"/>
            <a:endCxn id="17" idx="2"/>
          </p:cNvCxnSpPr>
          <p:nvPr/>
        </p:nvCxnSpPr>
        <p:spPr>
          <a:xfrm>
            <a:off x="5518241" y="2669530"/>
            <a:ext cx="2849214" cy="3708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6"/>
            <a:endCxn id="16" idx="2"/>
          </p:cNvCxnSpPr>
          <p:nvPr/>
        </p:nvCxnSpPr>
        <p:spPr>
          <a:xfrm flipV="1">
            <a:off x="5518239" y="2564022"/>
            <a:ext cx="2849216" cy="47635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6"/>
            <a:endCxn id="17" idx="2"/>
          </p:cNvCxnSpPr>
          <p:nvPr/>
        </p:nvCxnSpPr>
        <p:spPr>
          <a:xfrm>
            <a:off x="5518239" y="3040374"/>
            <a:ext cx="2849216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5206745" y="3263898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3" name="Oval 122"/>
          <p:cNvSpPr/>
          <p:nvPr/>
        </p:nvSpPr>
        <p:spPr>
          <a:xfrm>
            <a:off x="5206745" y="3647446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9" name="Oval 128"/>
          <p:cNvSpPr/>
          <p:nvPr/>
        </p:nvSpPr>
        <p:spPr>
          <a:xfrm>
            <a:off x="2042050" y="321817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142" name="Straight Arrow Connector 141"/>
          <p:cNvCxnSpPr>
            <a:stCxn id="13" idx="6"/>
            <a:endCxn id="122" idx="2"/>
          </p:cNvCxnSpPr>
          <p:nvPr/>
        </p:nvCxnSpPr>
        <p:spPr>
          <a:xfrm>
            <a:off x="2357529" y="2249067"/>
            <a:ext cx="2849216" cy="117230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3" idx="6"/>
            <a:endCxn id="123" idx="2"/>
          </p:cNvCxnSpPr>
          <p:nvPr/>
        </p:nvCxnSpPr>
        <p:spPr>
          <a:xfrm>
            <a:off x="2357529" y="2249067"/>
            <a:ext cx="2849216" cy="155585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22" idx="6"/>
            <a:endCxn id="16" idx="2"/>
          </p:cNvCxnSpPr>
          <p:nvPr/>
        </p:nvCxnSpPr>
        <p:spPr>
          <a:xfrm flipV="1">
            <a:off x="5518239" y="2564021"/>
            <a:ext cx="2849216" cy="85735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3" idx="6"/>
            <a:endCxn id="16" idx="2"/>
          </p:cNvCxnSpPr>
          <p:nvPr/>
        </p:nvCxnSpPr>
        <p:spPr>
          <a:xfrm flipV="1">
            <a:off x="5518239" y="2564021"/>
            <a:ext cx="2849216" cy="124090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2" idx="6"/>
            <a:endCxn id="17" idx="2"/>
          </p:cNvCxnSpPr>
          <p:nvPr/>
        </p:nvCxnSpPr>
        <p:spPr>
          <a:xfrm flipV="1">
            <a:off x="5518239" y="3040375"/>
            <a:ext cx="2849216" cy="38100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3" idx="6"/>
            <a:endCxn id="17" idx="2"/>
          </p:cNvCxnSpPr>
          <p:nvPr/>
        </p:nvCxnSpPr>
        <p:spPr>
          <a:xfrm flipV="1">
            <a:off x="5518239" y="3040375"/>
            <a:ext cx="2849216" cy="76454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4" idx="6"/>
            <a:endCxn id="122" idx="2"/>
          </p:cNvCxnSpPr>
          <p:nvPr/>
        </p:nvCxnSpPr>
        <p:spPr>
          <a:xfrm>
            <a:off x="2353545" y="2627615"/>
            <a:ext cx="2853201" cy="79376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" idx="6"/>
            <a:endCxn id="122" idx="2"/>
          </p:cNvCxnSpPr>
          <p:nvPr/>
        </p:nvCxnSpPr>
        <p:spPr>
          <a:xfrm>
            <a:off x="2353545" y="3008615"/>
            <a:ext cx="2853201" cy="41276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" idx="6"/>
            <a:endCxn id="123" idx="2"/>
          </p:cNvCxnSpPr>
          <p:nvPr/>
        </p:nvCxnSpPr>
        <p:spPr>
          <a:xfrm>
            <a:off x="2353545" y="3008615"/>
            <a:ext cx="2853201" cy="79630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29" idx="6"/>
            <a:endCxn id="21" idx="2"/>
          </p:cNvCxnSpPr>
          <p:nvPr/>
        </p:nvCxnSpPr>
        <p:spPr>
          <a:xfrm flipV="1">
            <a:off x="2353545" y="1926154"/>
            <a:ext cx="2853203" cy="144950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29" idx="6"/>
            <a:endCxn id="18" idx="2"/>
          </p:cNvCxnSpPr>
          <p:nvPr/>
        </p:nvCxnSpPr>
        <p:spPr>
          <a:xfrm flipV="1">
            <a:off x="2353545" y="2288530"/>
            <a:ext cx="2853203" cy="108712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9" idx="6"/>
            <a:endCxn id="18" idx="2"/>
          </p:cNvCxnSpPr>
          <p:nvPr/>
        </p:nvCxnSpPr>
        <p:spPr>
          <a:xfrm flipV="1">
            <a:off x="2353545" y="2288530"/>
            <a:ext cx="2853203" cy="108712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29" idx="6"/>
            <a:endCxn id="19" idx="2"/>
          </p:cNvCxnSpPr>
          <p:nvPr/>
        </p:nvCxnSpPr>
        <p:spPr>
          <a:xfrm flipV="1">
            <a:off x="2353545" y="2669530"/>
            <a:ext cx="2853203" cy="70612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29" idx="6"/>
            <a:endCxn id="20" idx="2"/>
          </p:cNvCxnSpPr>
          <p:nvPr/>
        </p:nvCxnSpPr>
        <p:spPr>
          <a:xfrm flipV="1">
            <a:off x="2353545" y="3040374"/>
            <a:ext cx="2853201" cy="33528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29" idx="6"/>
            <a:endCxn id="122" idx="2"/>
          </p:cNvCxnSpPr>
          <p:nvPr/>
        </p:nvCxnSpPr>
        <p:spPr>
          <a:xfrm>
            <a:off x="2353545" y="3375657"/>
            <a:ext cx="2853201" cy="457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29" idx="6"/>
            <a:endCxn id="123" idx="2"/>
          </p:cNvCxnSpPr>
          <p:nvPr/>
        </p:nvCxnSpPr>
        <p:spPr>
          <a:xfrm>
            <a:off x="2353545" y="3375657"/>
            <a:ext cx="2853201" cy="42926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itle 8">
                <a:extLst>
                  <a:ext uri="{FF2B5EF4-FFF2-40B4-BE49-F238E27FC236}">
                    <a16:creationId xmlns:a16="http://schemas.microsoft.com/office/drawing/2014/main" id="{7CFCA584-21D4-49F2-8B04-BE88671FB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3154" y="4344754"/>
                <a:ext cx="8403846" cy="190364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7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Given some </a:t>
                </a:r>
                <a:r>
                  <a:rPr lang="en-US" sz="2000" b="1" dirty="0">
                    <a:solidFill>
                      <a:srgbClr val="00B0F0"/>
                    </a:solidFill>
                    <a:latin typeface="+mn-lt"/>
                  </a:rPr>
                  <a:t>input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data,</a:t>
                </a:r>
              </a:p>
              <a:p>
                <a:pPr marL="457200" indent="-457200">
                  <a:lnSpc>
                    <a:spcPct val="17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Transform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the data through </a:t>
                </a:r>
                <a:r>
                  <a:rPr lang="en-US" sz="2000" b="1" dirty="0">
                    <a:solidFill>
                      <a:srgbClr val="00B0F0"/>
                    </a:solidFill>
                    <a:latin typeface="+mn-lt"/>
                  </a:rPr>
                  <a:t>intermediate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layers (number can be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layers) (we can also have as many nodes as we want for the intermediate layers),</a:t>
                </a:r>
              </a:p>
              <a:p>
                <a:pPr marL="457200" indent="-457200">
                  <a:lnSpc>
                    <a:spcPct val="17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sz="2000" dirty="0">
                    <a:latin typeface="+mn-lt"/>
                  </a:rPr>
                  <a:t>So the </a:t>
                </a:r>
                <a:r>
                  <a:rPr lang="en-US" sz="2000" b="1" dirty="0">
                    <a:solidFill>
                      <a:srgbClr val="00B0F0"/>
                    </a:solidFill>
                    <a:latin typeface="+mn-lt"/>
                  </a:rPr>
                  <a:t>output</a:t>
                </a:r>
                <a:r>
                  <a:rPr lang="en-US" sz="2000" dirty="0">
                    <a:latin typeface="+mn-lt"/>
                  </a:rPr>
                  <a:t> becomes the probability of being in each class</a:t>
                </a:r>
              </a:p>
            </p:txBody>
          </p:sp>
        </mc:Choice>
        <mc:Fallback xmlns="">
          <p:sp>
            <p:nvSpPr>
              <p:cNvPr id="195" name="Title 8">
                <a:extLst>
                  <a:ext uri="{FF2B5EF4-FFF2-40B4-BE49-F238E27FC236}">
                    <a16:creationId xmlns:a16="http://schemas.microsoft.com/office/drawing/2014/main" id="{7CFCA584-21D4-49F2-8B04-BE88671FB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54" y="4344754"/>
                <a:ext cx="8403846" cy="1903646"/>
              </a:xfrm>
              <a:prstGeom prst="rect">
                <a:avLst/>
              </a:prstGeom>
              <a:blipFill>
                <a:blip r:embed="rId3"/>
                <a:stretch>
                  <a:fillRect l="-508" b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1646327" y="1692477"/>
            <a:ext cx="1165223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00B0F0"/>
                </a:solidFill>
              </a:rPr>
              <a:t>Input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199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3984458" y="1378701"/>
            <a:ext cx="2756069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00B0F0"/>
                </a:solidFill>
              </a:rPr>
              <a:t>Intermediate layers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00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7696824" y="1759701"/>
            <a:ext cx="1652759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00B0F0"/>
                </a:solidFill>
              </a:rPr>
              <a:t>Output (prediction)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801177" y="2459377"/>
            <a:ext cx="997079" cy="2120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8801177" y="2906770"/>
            <a:ext cx="463679" cy="2224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8758388" y="2395412"/>
            <a:ext cx="1757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72%                Class 1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8758389" y="2855276"/>
            <a:ext cx="1649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28%    Class 2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0A8966-7AB6-4CE0-B074-F6234C06790A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C91827D-EB5C-4096-81B5-38D3072959E2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E17D39-B9C7-4ABE-AC80-B7D11A72539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1" descr="CCRFLogoStandardWord.png">
              <a:extLst>
                <a:ext uri="{FF2B5EF4-FFF2-40B4-BE49-F238E27FC236}">
                  <a16:creationId xmlns:a16="http://schemas.microsoft.com/office/drawing/2014/main" id="{9CB8F172-C689-4DCE-8076-535286A0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65C81FB3-BADF-4895-A9F6-4160F5196B7B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GB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ntroducing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0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stCxn id="60" idx="6"/>
            <a:endCxn id="63" idx="2"/>
          </p:cNvCxnSpPr>
          <p:nvPr/>
        </p:nvCxnSpPr>
        <p:spPr>
          <a:xfrm flipV="1">
            <a:off x="4753752" y="2215270"/>
            <a:ext cx="1848556" cy="28150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6"/>
            <a:endCxn id="64" idx="2"/>
          </p:cNvCxnSpPr>
          <p:nvPr/>
        </p:nvCxnSpPr>
        <p:spPr>
          <a:xfrm>
            <a:off x="4753752" y="2496774"/>
            <a:ext cx="1848556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4744" y="1427331"/>
            <a:ext cx="886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(1 node)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423643" y="1414588"/>
            <a:ext cx="96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Output</a:t>
            </a:r>
          </a:p>
          <a:p>
            <a:pPr algn="ctr"/>
            <a:r>
              <a:rPr lang="en-US" sz="1600" dirty="0"/>
              <a:t>(2 nodes)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7162801" y="2057400"/>
            <a:ext cx="95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162800" y="267133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737992" y="1066800"/>
            <a:ext cx="5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Starting with a (very) simple neural network: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07657A-4BEA-483A-AA56-8FD1A192FED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57AFB4-EB72-420E-AB2D-B1CE28A84FD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08F1C-21F1-4A86-9408-3B303EB3B6BF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" descr="CCRFLogoStandardWord.png">
              <a:extLst>
                <a:ext uri="{FF2B5EF4-FFF2-40B4-BE49-F238E27FC236}">
                  <a16:creationId xmlns:a16="http://schemas.microsoft.com/office/drawing/2014/main" id="{88AB0B74-F375-487B-8E65-17878C42F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C5CC8252-3842-49E4-B643-61A22025DCD2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Transformations are Performed?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48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stCxn id="60" idx="6"/>
            <a:endCxn id="63" idx="2"/>
          </p:cNvCxnSpPr>
          <p:nvPr/>
        </p:nvCxnSpPr>
        <p:spPr>
          <a:xfrm flipV="1">
            <a:off x="4753752" y="2215270"/>
            <a:ext cx="1848556" cy="28150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6"/>
            <a:endCxn id="64" idx="2"/>
          </p:cNvCxnSpPr>
          <p:nvPr/>
        </p:nvCxnSpPr>
        <p:spPr>
          <a:xfrm>
            <a:off x="4753752" y="2496774"/>
            <a:ext cx="1848556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4744" y="1427331"/>
            <a:ext cx="886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(1 node)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423643" y="1414588"/>
            <a:ext cx="96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Output</a:t>
            </a:r>
          </a:p>
          <a:p>
            <a:pPr algn="ctr"/>
            <a:r>
              <a:rPr lang="en-US" sz="1600" dirty="0"/>
              <a:t>(2 nodes)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905000" y="320040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TASK: </a:t>
            </a:r>
            <a:r>
              <a:rPr lang="en-US" dirty="0"/>
              <a:t>given a single number at the input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), predict if its </a:t>
            </a:r>
            <a:r>
              <a:rPr lang="en-US" b="1" dirty="0">
                <a:solidFill>
                  <a:srgbClr val="00B050"/>
                </a:solidFill>
              </a:rPr>
              <a:t>positive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negative </a:t>
            </a:r>
            <a:r>
              <a:rPr lang="en-US" dirty="0"/>
              <a:t>(at the output, </a:t>
            </a:r>
            <a:r>
              <a:rPr lang="en-US" i="1" dirty="0"/>
              <a:t>Y</a:t>
            </a:r>
            <a:r>
              <a:rPr lang="en-US" dirty="0"/>
              <a:t>).</a:t>
            </a:r>
            <a:br>
              <a:rPr lang="en-US" dirty="0"/>
            </a:b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7162801" y="2057400"/>
            <a:ext cx="95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162800" y="267133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737992" y="1066800"/>
            <a:ext cx="5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Starting with a (very) simple neural network: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95C28-857F-4E9B-99D8-D55669ED1E1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4C14A4-569C-42E5-BA48-90B9450ACE93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BDAB77-F10A-42FD-B2C4-5D7CAB926328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9BEC3BE8-33BA-4F15-9216-E4D4FCC9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AD325B8-294A-4DE7-BF2B-294F119B5D3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Transformations are Performed?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50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stCxn id="60" idx="6"/>
            <a:endCxn id="63" idx="2"/>
          </p:cNvCxnSpPr>
          <p:nvPr/>
        </p:nvCxnSpPr>
        <p:spPr>
          <a:xfrm flipV="1">
            <a:off x="4753752" y="2215270"/>
            <a:ext cx="1848556" cy="28150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6"/>
            <a:endCxn id="64" idx="2"/>
          </p:cNvCxnSpPr>
          <p:nvPr/>
        </p:nvCxnSpPr>
        <p:spPr>
          <a:xfrm>
            <a:off x="4753752" y="2496774"/>
            <a:ext cx="1848556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4744" y="1427331"/>
            <a:ext cx="886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(1 node)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423643" y="1414588"/>
            <a:ext cx="96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Output</a:t>
            </a:r>
          </a:p>
          <a:p>
            <a:pPr algn="ctr"/>
            <a:r>
              <a:rPr lang="en-US" sz="1600" dirty="0"/>
              <a:t>(2 nodes)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905000" y="3200401"/>
                <a:ext cx="8686800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TASK: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given a single number at the input (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i="1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), predict if its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or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negative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(at the output,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).</a:t>
                </a:r>
              </a:p>
              <a:p>
                <a:r>
                  <a:rPr lang="en-US" i="1" u="sng" dirty="0"/>
                  <a:t>Ideally: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(or any </a:t>
                </a:r>
                <a:r>
                  <a:rPr lang="en-US" sz="1400" i="1" dirty="0"/>
                  <a:t>Y</a:t>
                </a:r>
                <a:r>
                  <a:rPr lang="en-US" sz="1400" baseline="-25000" dirty="0"/>
                  <a:t>1</a:t>
                </a:r>
                <a:r>
                  <a:rPr lang="en-US" sz="1400" dirty="0"/>
                  <a:t> &gt; </a:t>
                </a:r>
                <a:r>
                  <a:rPr lang="en-US" sz="1400" i="1" dirty="0"/>
                  <a:t>Y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1400" dirty="0"/>
                  <a:t>(or any </a:t>
                </a:r>
                <a:r>
                  <a:rPr lang="en-US" sz="1400" i="1" dirty="0"/>
                  <a:t>Y</a:t>
                </a:r>
                <a:r>
                  <a:rPr lang="en-US" sz="1400" baseline="-25000" dirty="0"/>
                  <a:t>1</a:t>
                </a:r>
                <a:r>
                  <a:rPr lang="en-US" sz="1400" dirty="0"/>
                  <a:t> &lt; </a:t>
                </a:r>
                <a:r>
                  <a:rPr lang="en-US" sz="1400" i="1" dirty="0"/>
                  <a:t>Y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)</a:t>
                </a:r>
                <a:br>
                  <a:rPr lang="en-US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200401"/>
                <a:ext cx="8686800" cy="1846659"/>
              </a:xfrm>
              <a:prstGeom prst="rect">
                <a:avLst/>
              </a:prstGeom>
              <a:blipFill>
                <a:blip r:embed="rId6"/>
                <a:stretch>
                  <a:fillRect l="-632" t="-1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7162801" y="2057400"/>
            <a:ext cx="95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162800" y="267133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737992" y="1066800"/>
            <a:ext cx="5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Starting with a (very) simple neural network: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B92E8A-8FBE-400A-A8AA-2C045B0AE43A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34CA52-4FAA-4272-AC8B-AF682EF3BEF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3876B5-60FA-426F-BDC2-EF9241194F28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AE46009B-EB53-4B3D-AE19-04F9CC65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3D5CE76-F81F-4FB5-B956-88962BEE1CA7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Transformations are Performed?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6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stCxn id="60" idx="6"/>
            <a:endCxn id="63" idx="2"/>
          </p:cNvCxnSpPr>
          <p:nvPr/>
        </p:nvCxnSpPr>
        <p:spPr>
          <a:xfrm flipV="1">
            <a:off x="4753752" y="2215270"/>
            <a:ext cx="1848556" cy="28150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6"/>
            <a:endCxn id="64" idx="2"/>
          </p:cNvCxnSpPr>
          <p:nvPr/>
        </p:nvCxnSpPr>
        <p:spPr>
          <a:xfrm>
            <a:off x="4753752" y="2496774"/>
            <a:ext cx="1848556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4744" y="1427331"/>
            <a:ext cx="886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(1 node)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423643" y="1414588"/>
            <a:ext cx="96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Output</a:t>
            </a:r>
          </a:p>
          <a:p>
            <a:pPr algn="ctr"/>
            <a:r>
              <a:rPr lang="en-US" sz="1600" dirty="0"/>
              <a:t>(2 nodes)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905000" y="3200400"/>
                <a:ext cx="8686800" cy="2739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TASK: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given a single number at the input (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i="1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), predict if its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or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negative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(at the output,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).</a:t>
                </a:r>
              </a:p>
              <a:p>
                <a:r>
                  <a:rPr lang="en-US" i="1" u="sng" dirty="0">
                    <a:solidFill>
                      <a:schemeClr val="bg1">
                        <a:lumMod val="50000"/>
                      </a:schemeClr>
                    </a:solidFill>
                  </a:rPr>
                  <a:t>Ideally: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(or any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&gt;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(or any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&lt;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  <a:p>
                <a:pPr/>
                <a:r>
                  <a:rPr lang="en-US" dirty="0"/>
                  <a:t>To transform the input (1 node) to the output (2 nodes), we can perform a matrix multiplication: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200400"/>
                <a:ext cx="8686800" cy="2739276"/>
              </a:xfrm>
              <a:prstGeom prst="rect">
                <a:avLst/>
              </a:prstGeom>
              <a:blipFill>
                <a:blip r:embed="rId6"/>
                <a:stretch>
                  <a:fillRect l="-632" t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7162801" y="2057400"/>
            <a:ext cx="95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162800" y="267133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737992" y="1066800"/>
            <a:ext cx="5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Starting with a (very) simple neural network: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8F32A-B04D-40F6-A3B7-E0DA46F2887B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65690D-8D7D-4575-81FA-F579B20B002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578DF6-A400-474D-A858-EA20AC4C0B9E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114FA010-EAC5-42EA-86CC-260C62AAA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CE6552D-75B0-4F73-8DB7-932B4245FC3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Transformations are Performed?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62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6" y="2250348"/>
                <a:ext cx="487436" cy="49285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stCxn id="60" idx="6"/>
            <a:endCxn id="63" idx="2"/>
          </p:cNvCxnSpPr>
          <p:nvPr/>
        </p:nvCxnSpPr>
        <p:spPr>
          <a:xfrm flipV="1">
            <a:off x="4753752" y="2215270"/>
            <a:ext cx="1848556" cy="281504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1968844"/>
                <a:ext cx="487436" cy="49285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8" y="2555148"/>
                <a:ext cx="487436" cy="49285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6"/>
            <a:endCxn id="64" idx="2"/>
          </p:cNvCxnSpPr>
          <p:nvPr/>
        </p:nvCxnSpPr>
        <p:spPr>
          <a:xfrm>
            <a:off x="4753752" y="2496774"/>
            <a:ext cx="1848556" cy="3048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4744" y="1427331"/>
            <a:ext cx="886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Input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(1 node)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423643" y="1414588"/>
            <a:ext cx="96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Output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 nodes)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905000" y="3200400"/>
                <a:ext cx="8686800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TASK: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given a single number at the input (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i="1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), predict if its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or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negative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(at the output,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).</a:t>
                </a:r>
              </a:p>
              <a:p>
                <a:r>
                  <a:rPr lang="en-US" i="1" u="sng" dirty="0">
                    <a:solidFill>
                      <a:schemeClr val="bg1">
                        <a:lumMod val="50000"/>
                      </a:schemeClr>
                    </a:solidFill>
                  </a:rPr>
                  <a:t>Ideally: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(or any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&gt;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we would want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(or any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&lt; </a:t>
                </a:r>
                <a:r>
                  <a:rPr lang="en-US" sz="1400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14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To transform the input (1 node) to the output (2 nodes), we can perform a matrix multiplication: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How do we choose which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w</a:t>
                </a:r>
                <a:r>
                  <a:rPr lang="en-US" i="1" dirty="0">
                    <a:solidFill>
                      <a:srgbClr val="FF0000"/>
                    </a:solidFill>
                  </a:rPr>
                  <a:t>’s get our desired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i="1" dirty="0">
                    <a:solidFill>
                      <a:srgbClr val="FF0000"/>
                    </a:solidFill>
                  </a:rPr>
                  <a:t>’s ?</a:t>
                </a:r>
                <a:br>
                  <a:rPr lang="en-US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200400"/>
                <a:ext cx="8686800" cy="3231654"/>
              </a:xfrm>
              <a:prstGeom prst="rect">
                <a:avLst/>
              </a:prstGeom>
              <a:blipFill>
                <a:blip r:embed="rId6"/>
                <a:stretch>
                  <a:fillRect l="-632" t="-9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1905000"/>
                <a:ext cx="538353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7162801" y="2057400"/>
            <a:ext cx="95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162800" y="267133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737992" y="1066800"/>
            <a:ext cx="5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Starting with a (very) simple neural network: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10F039-D60B-4CCB-9146-6C180A7B7833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B5AA89-9266-4287-B7FC-65ECDAEEAC61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189D2-A5A2-4DE6-BC4C-948698C746E8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11E4DBDD-3C66-4211-A816-8B43934C1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75506781-6F48-4E86-9CD3-70579FC9E45C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Transformations are Performed?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1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1"/>
                <a:ext cx="8686800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/>
                  <a:t>Set up an optimization problem to solve the values of </a:t>
                </a:r>
                <a:r>
                  <a:rPr lang="en-US" sz="2000" b="1" i="1" dirty="0"/>
                  <a:t>w</a:t>
                </a:r>
                <a:r>
                  <a:rPr lang="en-US" sz="2000" dirty="0"/>
                  <a:t>’s.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8686800" cy="1246495"/>
              </a:xfrm>
              <a:prstGeom prst="rect">
                <a:avLst/>
              </a:prstGeom>
              <a:blipFill>
                <a:blip r:embed="rId3"/>
                <a:stretch>
                  <a:fillRect l="-772" t="-2941" b="-4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DE2028-DC28-4DAC-A36E-FFB2D16C7B3A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A8B481-1646-4A2F-B7E1-399EC10C7688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D45588-E677-4144-B89A-340A92A7F34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54C029FD-CE4C-4AC1-B523-502D037F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361A45C-276E-4F88-978D-CBEDD246EE6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43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Train the neural network with lots of </a:t>
                </a:r>
                <a:r>
                  <a:rPr lang="en-US" sz="2000" b="1" i="1" dirty="0"/>
                  <a:t>X</a:t>
                </a:r>
                <a:r>
                  <a:rPr lang="en-US" sz="2000" dirty="0"/>
                  <a:t>’s and </a:t>
                </a:r>
                <a:r>
                  <a:rPr lang="en-US" sz="2000" b="1" i="1" dirty="0"/>
                  <a:t>Y</a:t>
                </a:r>
                <a:r>
                  <a:rPr lang="en-US" sz="2000" dirty="0"/>
                  <a:t>’s so it can incrementally update </a:t>
                </a:r>
                <a:r>
                  <a:rPr lang="en-US" sz="2000" b="1" i="1" dirty="0"/>
                  <a:t>w</a:t>
                </a:r>
                <a:r>
                  <a:rPr lang="en-US" sz="2000" dirty="0"/>
                  <a:t>’s with gradient descent each iteration.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  <a:blipFill>
                <a:blip r:embed="rId3"/>
                <a:stretch>
                  <a:fillRect l="-772" t="-196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3AA6A1-B9DB-4626-BF45-DAFC7590D6DD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01168E-5CD1-4B79-9CD8-EC482391D023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5817-F46B-4AF2-9ABB-DFCE43250F1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861390A6-1CC3-4D98-AF64-FA070237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38243C5-9860-4F23-A10C-2266B2EFD413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96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  <a:blipFill>
                <a:blip r:embed="rId3"/>
                <a:stretch>
                  <a:fillRect l="-772" t="-196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33254" y="3962401"/>
                <a:ext cx="10011266" cy="1361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Sample Training Set: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b="1" i="1" dirty="0"/>
                  <a:t>X</a:t>
                </a:r>
                <a:r>
                  <a:rPr lang="en-US" sz="2000" dirty="0"/>
                  <a:t>: 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[3]</m:t>
                    </m:r>
                    <m:r>
                      <m:rPr>
                        <m:nor/>
                      </m:rPr>
                      <a:rPr lang="en-US" sz="2000" i="1" dirty="0">
                        <a:latin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[−2]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[5]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[−1]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[−3]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[−2]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b="1" i="1" dirty="0"/>
                  <a:t>Y</a:t>
                </a:r>
                <a:r>
                  <a:rPr lang="en-US" sz="2000" dirty="0"/>
                  <a:t>: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4" y="3962401"/>
                <a:ext cx="10011266" cy="1361014"/>
              </a:xfrm>
              <a:prstGeom prst="rect">
                <a:avLst/>
              </a:prstGeom>
              <a:blipFill>
                <a:blip r:embed="rId4"/>
                <a:stretch>
                  <a:fillRect l="-609" t="-2242" b="-7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2B91CA5-E027-4930-BC70-16E279A83267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59EC0B-2CD5-4EA6-8677-DA66FDC7A495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7F86CF-C404-41CE-92F2-C03CA46DBD29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1" descr="CCRFLogoStandardWord.png">
              <a:extLst>
                <a:ext uri="{FF2B5EF4-FFF2-40B4-BE49-F238E27FC236}">
                  <a16:creationId xmlns:a16="http://schemas.microsoft.com/office/drawing/2014/main" id="{BE64EB8B-A794-4D52-88F6-BF482BB18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F72D4D8-43E8-4837-9065-B776AD935BBA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  <a:blipFill>
                <a:blip r:embed="rId3"/>
                <a:stretch>
                  <a:fillRect l="-772" t="-196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581400"/>
            <a:ext cx="4571998" cy="2746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F7F281-242E-4EB4-945E-5EB948859CA9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277599-441F-4318-82D1-6C6BA47B632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0E0BF4-BEF9-4F6A-8B19-CDE4F0E021C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1" descr="CCRFLogoStandardWord.png">
              <a:extLst>
                <a:ext uri="{FF2B5EF4-FFF2-40B4-BE49-F238E27FC236}">
                  <a16:creationId xmlns:a16="http://schemas.microsoft.com/office/drawing/2014/main" id="{2B6E70ED-4F99-4228-96F5-CABB9C98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83747DA-ACE5-4F3C-804F-069872129140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42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Overview</a:t>
              </a:r>
            </a:p>
          </p:txBody>
        </p:sp>
      </p:grpSp>
      <p:pic>
        <p:nvPicPr>
          <p:cNvPr id="9" name="Picture 8" descr="Image result for types of machine learning">
            <a:extLst>
              <a:ext uri="{FF2B5EF4-FFF2-40B4-BE49-F238E27FC236}">
                <a16:creationId xmlns:a16="http://schemas.microsoft.com/office/drawing/2014/main" id="{661A6096-F021-48BF-8D73-788967A2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80" y="1090028"/>
            <a:ext cx="7792039" cy="55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00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1862048"/>
              </a:xfrm>
              <a:prstGeom prst="rect">
                <a:avLst/>
              </a:prstGeom>
              <a:blipFill>
                <a:blip r:embed="rId3"/>
                <a:stretch>
                  <a:fillRect l="-772" t="-196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581400"/>
            <a:ext cx="4571998" cy="27465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57448"/>
            <a:ext cx="3962400" cy="35371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6A6B75-9DA6-4CF6-97CB-D831A776FDA4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4EA60E-FE78-4490-95BD-7B821083C38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16084E-50E6-4045-BBAD-79BE61143543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" descr="CCRFLogoStandardWord.png">
              <a:extLst>
                <a:ext uri="{FF2B5EF4-FFF2-40B4-BE49-F238E27FC236}">
                  <a16:creationId xmlns:a16="http://schemas.microsoft.com/office/drawing/2014/main" id="{A7ABC833-0CED-4D2B-9E41-3B89C2C1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27BF29D-9C08-4B73-8D0D-D4E0271FE6D2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50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3093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This simple problem has many solutions for </a:t>
                </a:r>
                <a:r>
                  <a:rPr lang="en-US" sz="2000" b="1" i="1" dirty="0"/>
                  <a:t>w</a:t>
                </a:r>
                <a:r>
                  <a:rPr lang="en-US" sz="2000" dirty="0"/>
                  <a:t>, 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(or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/>
                      </a:rPr>
                      <m:t> &gt;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3093154"/>
              </a:xfrm>
              <a:prstGeom prst="rect">
                <a:avLst/>
              </a:prstGeom>
              <a:blipFill>
                <a:blip r:embed="rId3"/>
                <a:stretch>
                  <a:fillRect l="-772" t="-1183"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BD2C264-CA04-475B-8753-0F8BB3F6C8E6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A9D83D-F235-4214-B323-7B31AA5B437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633392-5023-4D8B-8EA5-7434CD2B27D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A7CC00DE-8D51-495A-88C9-C6421384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63C8885-A3F6-4C1E-A5EC-6A89A83C2612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80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1"/>
                <a:ext cx="8686800" cy="4324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This simple problem has many solutions for </a:t>
                </a: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, 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&gt;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).</m:t>
                    </m:r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/>
                  <a:t>If we input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latin typeface="Cambria Math"/>
                      </a:rPr>
                      <m:t>=</m:t>
                    </m:r>
                    <m:r>
                      <a:rPr lang="en-US" altLang="zh-CN" sz="2000" b="1" i="1" dirty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b="1" i="1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latin typeface="Cambria Math"/>
                      </a:rPr>
                      <m:t>=−</m:t>
                    </m:r>
                    <m:r>
                      <a:rPr lang="en-US" altLang="zh-CN" sz="2000" b="1" i="1" dirty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dirty="0"/>
                  <a:t>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	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higher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value</m:t>
                    </m:r>
                    <m:r>
                      <a:rPr lang="en-US" sz="2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for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𝐩𝐨𝐬𝐢𝐭𝐢𝐯𝐞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higher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value</m:t>
                    </m:r>
                    <m:r>
                      <a:rPr lang="en-US" sz="2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for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𝐧𝐞𝐠𝐚𝐭𝐢𝐯𝐞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8686800" cy="4324261"/>
              </a:xfrm>
              <a:prstGeom prst="rect">
                <a:avLst/>
              </a:prstGeom>
              <a:blipFill>
                <a:blip r:embed="rId3"/>
                <a:stretch>
                  <a:fillRect l="-772" t="-846" b="-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CB9FC9-40EC-4209-B88A-E0D3E17EBEB1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87E9AF-4F44-48D2-BF87-2D3942DD9904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7890BC-CAFE-4D69-AFF9-B1E0F6084194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AA12B430-061D-4F6B-9A1E-4BE4B14D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9593B36-1F40-42FD-90D3-19C97CF4139D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47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4016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This simple problem has many solutions for </a:t>
                </a: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, 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&gt;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).</m:t>
                    </m:r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/>
                  <a:t>If we input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latin typeface="Cambria Math"/>
                      </a:rPr>
                      <m:t>=</m:t>
                    </m:r>
                    <m:r>
                      <a:rPr lang="en-US" altLang="zh-CN" sz="2000" b="1" i="1" dirty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dirty="0"/>
                  <a:t>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4016484"/>
              </a:xfrm>
              <a:prstGeom prst="rect">
                <a:avLst/>
              </a:prstGeom>
              <a:blipFill>
                <a:blip r:embed="rId3"/>
                <a:stretch>
                  <a:fillRect l="-772" t="-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A4D368A-E20F-4035-8F35-6F2C96F729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8099DC-DB5C-47F1-949E-39B8C503F1DB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DEF089-8830-4331-9CCD-F547C3FA56AE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1ED325FC-E305-4C00-B6AB-E0703AB6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59C21C7A-6C84-4331-830A-B798404A682C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20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4513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This simple problem has many solutions for </a:t>
                </a: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, 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&gt;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).</m:t>
                    </m:r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If we input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000" dirty="0"/>
                  <a:t>normalize: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0.6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0.6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0.4</m:t>
                                </m:r>
                              </m:sup>
                            </m:sSup>
                          </m:den>
                        </m:f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0.4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0.6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0.4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𝟓𝟓𝟎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4513928"/>
              </a:xfrm>
              <a:prstGeom prst="rect">
                <a:avLst/>
              </a:prstGeom>
              <a:blipFill>
                <a:blip r:embed="rId3"/>
                <a:stretch>
                  <a:fillRect l="-772" t="-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A9069A8-1EE9-46B1-A7A5-576174CB2125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9C446D-F187-41A5-AAA2-D3A8FD897799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CF55F-65CB-4E41-8727-99C143A347B3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C45709F5-7319-4B26-840B-1DCD321E9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BB1AD9-35BE-4381-BFDF-53EC6923DB7E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51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5319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Equation from last slide:</a:t>
                </a:r>
                <a:b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Set up an optimization problem to solve the values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Train the neural network with lots of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and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so it can incrementally update </a:t>
                </a: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’s with gradient descent each iteration.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This simple problem has many solutions for </a:t>
                </a: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w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, 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&gt;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).</m:t>
                    </m:r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If we input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r>
                      <a:rPr lang="en-US" altLang="zh-CN" sz="20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normalize: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0.6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0.6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0.4</m:t>
                                </m:r>
                              </m:sup>
                            </m:sSup>
                          </m:den>
                        </m:f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0.4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0.6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0.4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𝟓𝟓𝟎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en-US" altLang="zh-CN" sz="2000" dirty="0"/>
                  <a:t>normalize: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−0.6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−0.6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−0.4</m:t>
                                </m:r>
                              </m:sup>
                            </m:sSup>
                          </m:den>
                        </m:f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−0.4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−0.6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−0.4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𝟒𝟓𝟎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𝟓𝟓𝟎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5319148"/>
              </a:xfrm>
              <a:prstGeom prst="rect">
                <a:avLst/>
              </a:prstGeom>
              <a:blipFill>
                <a:blip r:embed="rId3"/>
                <a:stretch>
                  <a:fillRect l="-772" t="-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415121D-20B5-4A8D-A4B3-A663C7B34B70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121E2-F561-47E6-963B-7CFDEA9114B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E65B2A-A999-45DD-B622-72A173DA9711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C56F67F7-88D6-443A-97D4-AE46EBC9E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A417DE-1AEE-4336-9F1E-A655BFA268F6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raining the Neural Network – An Optimization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7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2737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For our neural network: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000" dirty="0"/>
                  <a:t>We have weights of: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zh-CN" sz="2000" dirty="0"/>
                  <a:t>What is our output if the input is </a:t>
                </a:r>
                <a:r>
                  <a:rPr lang="en-US" altLang="zh-CN" sz="2000" i="1" dirty="0"/>
                  <a:t>X</a:t>
                </a:r>
                <a:r>
                  <a:rPr lang="en-US" altLang="zh-CN" sz="2000" i="1" baseline="-25000" dirty="0"/>
                  <a:t>1</a:t>
                </a:r>
                <a:r>
                  <a:rPr lang="en-US" altLang="zh-CN" sz="2000" dirty="0"/>
                  <a:t> = 0?</a:t>
                </a: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2737673"/>
              </a:xfrm>
              <a:prstGeom prst="rect">
                <a:avLst/>
              </a:prstGeom>
              <a:blipFill>
                <a:blip r:embed="rId3"/>
                <a:stretch>
                  <a:fillRect l="-772" t="-1336" b="-3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415121D-20B5-4A8D-A4B3-A663C7B34B70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121E2-F561-47E6-963B-7CFDEA9114B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E65B2A-A999-45DD-B622-72A173DA9711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C56F67F7-88D6-443A-97D4-AE46EBC9E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A417DE-1AEE-4336-9F1E-A655BFA268F6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58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752600" y="1295400"/>
                <a:ext cx="8686800" cy="4750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For our neural network:</a:t>
                </a:r>
                <a:b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We have weights of: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zh-CN" sz="2000" dirty="0"/>
                  <a:t>What is our output if the input is </a:t>
                </a:r>
                <a:r>
                  <a:rPr lang="en-US" altLang="zh-CN" sz="2000" i="1" dirty="0"/>
                  <a:t>X</a:t>
                </a:r>
                <a:r>
                  <a:rPr lang="en-US" altLang="zh-CN" sz="2000" i="1" baseline="-25000" dirty="0"/>
                  <a:t>1</a:t>
                </a:r>
                <a:r>
                  <a:rPr lang="en-US" altLang="zh-CN" sz="2000" dirty="0"/>
                  <a:t> = 0?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NZ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NZ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</m:m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Z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NZ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altLang="zh-CN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</m:m>
                          <m:r>
                            <a:rPr lang="en-NZ" altLang="zh-CN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686800" cy="4750275"/>
              </a:xfrm>
              <a:prstGeom prst="rect">
                <a:avLst/>
              </a:prstGeom>
              <a:blipFill>
                <a:blip r:embed="rId3"/>
                <a:stretch>
                  <a:fillRect l="-772" t="-7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415121D-20B5-4A8D-A4B3-A663C7B34B70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121E2-F561-47E6-963B-7CFDEA9114B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E65B2A-A999-45DD-B622-72A173DA9711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C56F67F7-88D6-443A-97D4-AE46EBC9E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A417DE-1AEE-4336-9F1E-A655BFA268F6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4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8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B27683-637D-4965-A22C-8E9C8E7D8B99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2B3929-EB9B-4C82-B6CE-35961BB09FC8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E1C5CF-055A-440E-8EDB-E02F3EDC73A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8FCC1D08-C9D8-4110-B2E5-31306D71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5C6E99A0-5C5E-41FD-8492-A324F71FFD75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15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721" y="1284618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</a:t>
            </a:r>
            <a:r>
              <a:rPr lang="en-US" altLang="zh-CN" sz="1600" b="1" kern="0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None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1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2646" y="1284618"/>
            <a:ext cx="2566633" cy="1458582"/>
            <a:chOff x="6482321" y="2590800"/>
            <a:chExt cx="2566633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2321" y="2590800"/>
              <a:ext cx="641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9C2635-00FE-447F-8EC1-F894B0EB8CA9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B44DEE-DED6-404A-92AD-CBCE7C962B7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22C64-61D0-4759-9221-5C9AD15419E1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2FDA1CAE-3CA6-4A41-9E47-8531D8B5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A250D69-5FB7-4F87-AC06-0B70C6221DB8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73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Supervised Machine Learning</a:t>
              </a:r>
            </a:p>
          </p:txBody>
        </p:sp>
      </p:grp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55F639-139E-4EA4-B256-494A4E21C03C}"/>
              </a:ext>
            </a:extLst>
          </p:cNvPr>
          <p:cNvSpPr txBox="1">
            <a:spLocks/>
          </p:cNvSpPr>
          <p:nvPr/>
        </p:nvSpPr>
        <p:spPr>
          <a:xfrm>
            <a:off x="636493" y="1224501"/>
            <a:ext cx="11136407" cy="5176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General Idea: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Given a dataset with known labels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“Train” a machine learning model using the dataset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Then used the trained model to make predictions for new data which do not have labels</a:t>
            </a:r>
          </a:p>
        </p:txBody>
      </p:sp>
    </p:spTree>
    <p:extLst>
      <p:ext uri="{BB962C8B-B14F-4D97-AF65-F5344CB8AC3E}">
        <p14:creationId xmlns:p14="http://schemas.microsoft.com/office/powerpoint/2010/main" val="2264578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=[None,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1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output layer (2 nodes), </a:t>
            </a:r>
            <a:r>
              <a:rPr lang="en-US" altLang="zh-CN" sz="1600" kern="0" dirty="0" err="1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normalizes values between 0/1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fully_connected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n_units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2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activation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kern="0" dirty="0" err="1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6B443A-2744-4F29-BA44-E5484A78BE72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54E04A-CCDC-4AE8-B53B-EBB0B04EB6FA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D39244-5E4E-4444-B324-420FC4344058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329B168D-BD66-45B0-9700-F60D940B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A8FF597-81FE-423E-AE9A-356EF4F8CEFA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66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=[None,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1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output layer (2 nodes),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normalizes values between 0/1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fully_connected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n_units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2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activation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4000" y="392213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don’t need to define </a:t>
            </a:r>
            <a:r>
              <a:rPr lang="en-US" b="1" i="1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i</a:t>
            </a:r>
            <a:endParaRPr lang="en-US" baseline="-25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7230BA-9E4E-40CD-9D12-D40BCB045BB0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6CA637-D027-4C20-9AAF-2C6D23A2424C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56E5FF-F310-4F8B-8F26-B41E7AE9D34E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" descr="CCRFLogoStandardWord.png">
              <a:extLst>
                <a:ext uri="{FF2B5EF4-FFF2-40B4-BE49-F238E27FC236}">
                  <a16:creationId xmlns:a16="http://schemas.microsoft.com/office/drawing/2014/main" id="{4D26F480-5C9D-4BD1-AF33-747D2DBA9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4493D39-5487-4D32-AA84-A688066C6411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40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=[None,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1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output layer (2 nodes),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normalizes values between 0/1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fully_connected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n_units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2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activation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set up optimization problem (</a:t>
            </a:r>
            <a:r>
              <a:rPr lang="en-US" altLang="zh-CN" sz="1600" kern="0" dirty="0" err="1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= stochastic gradient descent)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regression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optimizer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kern="0" dirty="0" err="1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rgbClr val="808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initialize variables </a:t>
            </a:r>
            <a:r>
              <a:rPr lang="en-US" altLang="zh-CN" sz="1600" kern="0" dirty="0" err="1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w_i</a:t>
            </a:r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with random values to provide a starting point for optimization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tflearn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DNN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E44BA3-E2E5-4C00-9CD3-4D3484A595CD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6A4874-E9BA-40E3-A9EB-B6DDF789285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0FBC-F02A-40A2-811E-FB9DF3227904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FADF395A-C03A-4BAB-90E5-664C25B5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E50B5CB4-FBB0-43AA-A1E2-A30200AFB231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14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=[None,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1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output layer (2 nodes),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normalizes values between 0/1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fully_connected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n_units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2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activation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set up optimization problem 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= stochastic gradient descent)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regression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optimizer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initialize variables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w_i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with random values to provide a starting point for optimization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tflearn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DNN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train the model (assuming we have some data) for 100 iterations, update w every iteration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fit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data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label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n_epoch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100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b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</a:br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DA7EB-D98C-4C9E-A24E-CF3A57CD8CD9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015E5C-4E72-43B6-96E7-6122A5A58BD1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C509E9-439C-4FAC-B20D-E324791ABF31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8500FEB7-B9CF-484D-B7AD-CD96A22F5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43F2696-8BDA-412F-A80B-FACAEEE2491F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5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1" y="1290651"/>
            <a:ext cx="8663941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import the packages we will be needing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import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input layer (1 node)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input_data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shape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=[None,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1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define the output layer (2 nodes),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normalizes values between 0/1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fully_connected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X_i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n_units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2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activation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softmax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'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set up optimization problem 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= stochastic gradient descent)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tflearn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regression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Y_j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optimizer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sgd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"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initialize variables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w_i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with random values to provide a starting point for optimization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 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tflearn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DNN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optimization_problem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train the model (assuming we have some data) for 100 iterations, update w every iteration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</a:t>
            </a:r>
            <a:r>
              <a:rPr lang="en-US" altLang="zh-CN" sz="1600" b="1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fit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data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label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, </a:t>
            </a:r>
            <a:r>
              <a:rPr lang="en-US" altLang="zh-CN" sz="1600" kern="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n_epoch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=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100</a:t>
            </a: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endParaRPr lang="zh-CN" altLang="zh-CN" sz="1600" kern="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make a prediction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print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predict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([[</a:t>
            </a:r>
            <a:r>
              <a:rPr lang="en-US" altLang="zh-CN" sz="1600" kern="0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1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]])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	</a:t>
            </a:r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should get Y1 &gt; Y2 (output = [Y1, Y2])</a:t>
            </a:r>
            <a:endParaRPr lang="zh-CN" altLang="zh-CN" sz="1600" kern="100" dirty="0"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r>
              <a:rPr lang="en-US" altLang="zh-CN" sz="1600" b="1" kern="0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print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model</a:t>
            </a:r>
            <a:r>
              <a:rPr lang="en-US" altLang="zh-CN" sz="16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predict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([[-</a:t>
            </a:r>
            <a:r>
              <a:rPr lang="en-US" altLang="zh-CN" sz="1600" kern="0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1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]])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 </a:t>
            </a:r>
            <a:r>
              <a:rPr lang="en-US" altLang="zh-CN" sz="1600" b="1" kern="0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)</a:t>
            </a:r>
            <a:r>
              <a:rPr lang="en-US" altLang="zh-CN" sz="16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	</a:t>
            </a:r>
            <a:r>
              <a:rPr lang="en-US" altLang="zh-CN" sz="1600" kern="0" dirty="0">
                <a:solidFill>
                  <a:srgbClr val="00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宋体"/>
                <a:cs typeface="Calibri" panose="020F0502020204030204" pitchFamily="34" charset="0"/>
              </a:rPr>
              <a:t># should get Y1 &lt; Y2 (output = [Y1, Y2])</a:t>
            </a:r>
            <a:endParaRPr lang="en-US" altLang="zh-CN" sz="1600" kern="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79858" y="1284618"/>
            <a:ext cx="2559420" cy="1458582"/>
            <a:chOff x="6489534" y="2590800"/>
            <a:chExt cx="2559420" cy="1458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/>
                <p:cNvSpPr/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1" y="3271366"/>
                  <a:ext cx="394175" cy="39855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>
              <a:stCxn id="54" idx="6"/>
              <a:endCxn id="56" idx="2"/>
            </p:cNvCxnSpPr>
            <p:nvPr/>
          </p:nvCxnSpPr>
          <p:spPr>
            <a:xfrm flipV="1">
              <a:off x="6991676" y="3115734"/>
              <a:ext cx="692161" cy="354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/>
                <p:cNvSpPr/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2916456"/>
                  <a:ext cx="394175" cy="398555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37" y="3650827"/>
                  <a:ext cx="394175" cy="398555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>
              <a:stCxn id="54" idx="6"/>
              <a:endCxn id="57" idx="2"/>
            </p:cNvCxnSpPr>
            <p:nvPr/>
          </p:nvCxnSpPr>
          <p:spPr>
            <a:xfrm>
              <a:off x="6991676" y="3470644"/>
              <a:ext cx="692161" cy="379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489534" y="2590800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Input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84317" y="2590800"/>
              <a:ext cx="7809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2" y="3250717"/>
                  <a:ext cx="53835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/>
            <p:nvPr/>
          </p:nvSpPr>
          <p:spPr>
            <a:xfrm>
              <a:off x="8094847" y="2971800"/>
              <a:ext cx="954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94847" y="3700046"/>
              <a:ext cx="949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B64BB-D78A-4E7B-AC87-ED796D8B0BF8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CB625-8AEB-410E-8969-AC7AA35B8134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49D2D6-6D27-404C-8BDF-C9926CA12E7C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" descr="CCRFLogoStandardWord.png">
              <a:extLst>
                <a:ext uri="{FF2B5EF4-FFF2-40B4-BE49-F238E27FC236}">
                  <a16:creationId xmlns:a16="http://schemas.microsoft.com/office/drawing/2014/main" id="{ED2BBA4C-B543-412B-956E-DEACF79D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B89E087-22D6-43FA-9C94-1A8AE947CCAF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Coding the Example in Python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198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78653" y="1975761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2674668" y="2354310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9005779" y="1967804"/>
            <a:ext cx="311494" cy="31495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9011485" y="2359657"/>
            <a:ext cx="311494" cy="31495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5839365" y="2015224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5839365" y="2396224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839363" y="276706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5839365" y="165284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22" name="Straight Arrow Connector 21"/>
          <p:cNvCxnSpPr>
            <a:stCxn id="13" idx="6"/>
            <a:endCxn id="21" idx="2"/>
          </p:cNvCxnSpPr>
          <p:nvPr/>
        </p:nvCxnSpPr>
        <p:spPr>
          <a:xfrm flipV="1">
            <a:off x="2990147" y="1810326"/>
            <a:ext cx="2849218" cy="32291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8" idx="2"/>
          </p:cNvCxnSpPr>
          <p:nvPr/>
        </p:nvCxnSpPr>
        <p:spPr>
          <a:xfrm>
            <a:off x="2990147" y="2133239"/>
            <a:ext cx="2849218" cy="394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19" idx="2"/>
          </p:cNvCxnSpPr>
          <p:nvPr/>
        </p:nvCxnSpPr>
        <p:spPr>
          <a:xfrm>
            <a:off x="2990147" y="2133239"/>
            <a:ext cx="2849218" cy="4204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20" idx="2"/>
          </p:cNvCxnSpPr>
          <p:nvPr/>
        </p:nvCxnSpPr>
        <p:spPr>
          <a:xfrm>
            <a:off x="2990147" y="2133238"/>
            <a:ext cx="2849216" cy="7913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21" idx="2"/>
          </p:cNvCxnSpPr>
          <p:nvPr/>
        </p:nvCxnSpPr>
        <p:spPr>
          <a:xfrm flipV="1">
            <a:off x="2986163" y="1810327"/>
            <a:ext cx="2853203" cy="70146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 flipV="1">
            <a:off x="2986163" y="2172701"/>
            <a:ext cx="2853203" cy="33908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6"/>
            <a:endCxn id="19" idx="2"/>
          </p:cNvCxnSpPr>
          <p:nvPr/>
        </p:nvCxnSpPr>
        <p:spPr>
          <a:xfrm>
            <a:off x="2986163" y="2511787"/>
            <a:ext cx="2853203" cy="4191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20" idx="2"/>
          </p:cNvCxnSpPr>
          <p:nvPr/>
        </p:nvCxnSpPr>
        <p:spPr>
          <a:xfrm>
            <a:off x="2986163" y="2511788"/>
            <a:ext cx="2853201" cy="412759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6"/>
            <a:endCxn id="16" idx="2"/>
          </p:cNvCxnSpPr>
          <p:nvPr/>
        </p:nvCxnSpPr>
        <p:spPr>
          <a:xfrm>
            <a:off x="6150859" y="1810327"/>
            <a:ext cx="2854920" cy="31495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1" idx="6"/>
            <a:endCxn id="17" idx="2"/>
          </p:cNvCxnSpPr>
          <p:nvPr/>
        </p:nvCxnSpPr>
        <p:spPr>
          <a:xfrm>
            <a:off x="6150859" y="1810326"/>
            <a:ext cx="2860626" cy="7068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16" idx="2"/>
          </p:cNvCxnSpPr>
          <p:nvPr/>
        </p:nvCxnSpPr>
        <p:spPr>
          <a:xfrm flipV="1">
            <a:off x="6150859" y="2125281"/>
            <a:ext cx="2854920" cy="4742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6"/>
            <a:endCxn id="17" idx="2"/>
          </p:cNvCxnSpPr>
          <p:nvPr/>
        </p:nvCxnSpPr>
        <p:spPr>
          <a:xfrm>
            <a:off x="6150859" y="2172702"/>
            <a:ext cx="2860626" cy="34443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  <a:endCxn id="16" idx="2"/>
          </p:cNvCxnSpPr>
          <p:nvPr/>
        </p:nvCxnSpPr>
        <p:spPr>
          <a:xfrm flipV="1">
            <a:off x="6150859" y="2125281"/>
            <a:ext cx="2854920" cy="42842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6"/>
            <a:endCxn id="17" idx="2"/>
          </p:cNvCxnSpPr>
          <p:nvPr/>
        </p:nvCxnSpPr>
        <p:spPr>
          <a:xfrm flipV="1">
            <a:off x="6150859" y="2517135"/>
            <a:ext cx="2860626" cy="3656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6"/>
            <a:endCxn id="16" idx="2"/>
          </p:cNvCxnSpPr>
          <p:nvPr/>
        </p:nvCxnSpPr>
        <p:spPr>
          <a:xfrm flipV="1">
            <a:off x="6150857" y="2125282"/>
            <a:ext cx="2854922" cy="7992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6"/>
            <a:endCxn id="17" idx="2"/>
          </p:cNvCxnSpPr>
          <p:nvPr/>
        </p:nvCxnSpPr>
        <p:spPr>
          <a:xfrm flipV="1">
            <a:off x="6150857" y="2517134"/>
            <a:ext cx="2860628" cy="40741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6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2251789" y="1271849"/>
            <a:ext cx="1165223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4827419" y="1271850"/>
            <a:ext cx="2335382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Intermediate layers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8558041" y="1271850"/>
            <a:ext cx="1195560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9230" y="267210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230" y="2672100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783256" y="3033380"/>
                <a:ext cx="469936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256" y="3033380"/>
                <a:ext cx="469936" cy="39562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908125" y="2664047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125" y="2664047"/>
                <a:ext cx="50680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150543" y="2652380"/>
                <a:ext cx="524439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43" y="2652380"/>
                <a:ext cx="524439" cy="395621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271569" y="2728580"/>
                <a:ext cx="607794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𝒋𝒌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569" y="2728580"/>
                <a:ext cx="607794" cy="395621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714500" y="3596096"/>
                <a:ext cx="8763000" cy="2728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To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map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en-US" altLang="zh-CN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To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map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en-US" altLang="zh-CN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596096"/>
                <a:ext cx="8763000" cy="27285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9AE9365-AAD2-4EAA-80AF-E0795DCD4522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C652E8-CA30-4185-8E61-5801976C508A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8D7322-ED39-45CD-9708-E040AB19268D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1" descr="CCRFLogoStandardWord.png">
              <a:extLst>
                <a:ext uri="{FF2B5EF4-FFF2-40B4-BE49-F238E27FC236}">
                  <a16:creationId xmlns:a16="http://schemas.microsoft.com/office/drawing/2014/main" id="{711C9D90-7D34-466F-BCE0-E7543F54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CCF40C3C-615C-4C05-A588-B5FECC84CAF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Complicated Neural Network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519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78653" y="1975761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2674668" y="2354310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9005779" y="1967804"/>
            <a:ext cx="311494" cy="31495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9011485" y="2359657"/>
            <a:ext cx="311494" cy="31495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5839365" y="2015224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5839365" y="2396224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839363" y="276706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5839365" y="1652849"/>
            <a:ext cx="311494" cy="3149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22" name="Straight Arrow Connector 21"/>
          <p:cNvCxnSpPr>
            <a:stCxn id="13" idx="6"/>
            <a:endCxn id="21" idx="2"/>
          </p:cNvCxnSpPr>
          <p:nvPr/>
        </p:nvCxnSpPr>
        <p:spPr>
          <a:xfrm flipV="1">
            <a:off x="2990147" y="1810326"/>
            <a:ext cx="2849218" cy="32291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8" idx="2"/>
          </p:cNvCxnSpPr>
          <p:nvPr/>
        </p:nvCxnSpPr>
        <p:spPr>
          <a:xfrm>
            <a:off x="2990147" y="2133239"/>
            <a:ext cx="2849218" cy="394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19" idx="2"/>
          </p:cNvCxnSpPr>
          <p:nvPr/>
        </p:nvCxnSpPr>
        <p:spPr>
          <a:xfrm>
            <a:off x="2990147" y="2133239"/>
            <a:ext cx="2849218" cy="4204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20" idx="2"/>
          </p:cNvCxnSpPr>
          <p:nvPr/>
        </p:nvCxnSpPr>
        <p:spPr>
          <a:xfrm>
            <a:off x="2990147" y="2133238"/>
            <a:ext cx="2849216" cy="7913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21" idx="2"/>
          </p:cNvCxnSpPr>
          <p:nvPr/>
        </p:nvCxnSpPr>
        <p:spPr>
          <a:xfrm flipV="1">
            <a:off x="2986163" y="1810327"/>
            <a:ext cx="2853203" cy="70146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 flipV="1">
            <a:off x="2986163" y="2172701"/>
            <a:ext cx="2853203" cy="33908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6"/>
            <a:endCxn id="19" idx="2"/>
          </p:cNvCxnSpPr>
          <p:nvPr/>
        </p:nvCxnSpPr>
        <p:spPr>
          <a:xfrm>
            <a:off x="2986163" y="2511787"/>
            <a:ext cx="2853203" cy="4191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20" idx="2"/>
          </p:cNvCxnSpPr>
          <p:nvPr/>
        </p:nvCxnSpPr>
        <p:spPr>
          <a:xfrm>
            <a:off x="2986163" y="2511788"/>
            <a:ext cx="2853201" cy="412759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6"/>
            <a:endCxn id="16" idx="2"/>
          </p:cNvCxnSpPr>
          <p:nvPr/>
        </p:nvCxnSpPr>
        <p:spPr>
          <a:xfrm>
            <a:off x="6150859" y="1810327"/>
            <a:ext cx="2854920" cy="31495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1" idx="6"/>
            <a:endCxn id="17" idx="2"/>
          </p:cNvCxnSpPr>
          <p:nvPr/>
        </p:nvCxnSpPr>
        <p:spPr>
          <a:xfrm>
            <a:off x="6150859" y="1810326"/>
            <a:ext cx="2860626" cy="7068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16" idx="2"/>
          </p:cNvCxnSpPr>
          <p:nvPr/>
        </p:nvCxnSpPr>
        <p:spPr>
          <a:xfrm flipV="1">
            <a:off x="6150859" y="2125281"/>
            <a:ext cx="2854920" cy="4742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6"/>
            <a:endCxn id="17" idx="2"/>
          </p:cNvCxnSpPr>
          <p:nvPr/>
        </p:nvCxnSpPr>
        <p:spPr>
          <a:xfrm>
            <a:off x="6150859" y="2172702"/>
            <a:ext cx="2860626" cy="34443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  <a:endCxn id="16" idx="2"/>
          </p:cNvCxnSpPr>
          <p:nvPr/>
        </p:nvCxnSpPr>
        <p:spPr>
          <a:xfrm flipV="1">
            <a:off x="6150859" y="2125281"/>
            <a:ext cx="2854920" cy="42842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6"/>
            <a:endCxn id="17" idx="2"/>
          </p:cNvCxnSpPr>
          <p:nvPr/>
        </p:nvCxnSpPr>
        <p:spPr>
          <a:xfrm flipV="1">
            <a:off x="6150859" y="2517135"/>
            <a:ext cx="2860626" cy="3656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6"/>
            <a:endCxn id="16" idx="2"/>
          </p:cNvCxnSpPr>
          <p:nvPr/>
        </p:nvCxnSpPr>
        <p:spPr>
          <a:xfrm flipV="1">
            <a:off x="6150857" y="2125282"/>
            <a:ext cx="2854922" cy="7992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6"/>
            <a:endCxn id="17" idx="2"/>
          </p:cNvCxnSpPr>
          <p:nvPr/>
        </p:nvCxnSpPr>
        <p:spPr>
          <a:xfrm flipV="1">
            <a:off x="6150857" y="2517134"/>
            <a:ext cx="2860628" cy="40741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6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2251789" y="1271849"/>
            <a:ext cx="1165223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4827419" y="1271850"/>
            <a:ext cx="2335382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Intermediate layers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8558041" y="1271850"/>
            <a:ext cx="1195560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9230" y="267210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230" y="2672100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783256" y="3033380"/>
                <a:ext cx="469936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256" y="3033380"/>
                <a:ext cx="469936" cy="39562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908125" y="2664047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125" y="2664047"/>
                <a:ext cx="50680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150543" y="2652380"/>
                <a:ext cx="524439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43" y="2652380"/>
                <a:ext cx="524439" cy="395621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271569" y="2728580"/>
                <a:ext cx="607794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𝒋𝒌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569" y="2728580"/>
                <a:ext cx="607794" cy="395621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714500" y="3596096"/>
                <a:ext cx="8763000" cy="2728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To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map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en-US" altLang="zh-CN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To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map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en-US" altLang="zh-CN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𝟒𝟏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𝟒𝟐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596096"/>
                <a:ext cx="8763000" cy="27285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6553200" y="4675470"/>
            <a:ext cx="3349446" cy="38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</a:rPr>
              <a:t>Transformations are done with matrix multiplications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27420" y="4495800"/>
            <a:ext cx="1725780" cy="4645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800602" y="4960348"/>
            <a:ext cx="1752598" cy="6022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B945AB-80F5-4E8B-B303-CA4153CA92D3}"/>
              </a:ext>
            </a:extLst>
          </p:cNvPr>
          <p:cNvGrpSpPr/>
          <p:nvPr/>
        </p:nvGrpSpPr>
        <p:grpSpPr>
          <a:xfrm>
            <a:off x="-11429" y="-46975"/>
            <a:ext cx="12192000" cy="1016740"/>
            <a:chOff x="0" y="-42792"/>
            <a:chExt cx="12192000" cy="101674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258EA15-9BF4-4373-825B-EC70FDF60805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5936946-0CE2-4C75-BE65-367C572AD70C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1" descr="CCRFLogoStandardWord.png">
              <a:extLst>
                <a:ext uri="{FF2B5EF4-FFF2-40B4-BE49-F238E27FC236}">
                  <a16:creationId xmlns:a16="http://schemas.microsoft.com/office/drawing/2014/main" id="{E84B8309-719D-49FC-BC4B-BCEE7F1CC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519C8D4B-20A0-48E0-884D-188A8F49D43E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9804400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Complicated Neural Network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646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BE333-14FD-42DC-BE3E-873A6DAC99C6}"/>
              </a:ext>
            </a:extLst>
          </p:cNvPr>
          <p:cNvSpPr txBox="1"/>
          <p:nvPr/>
        </p:nvSpPr>
        <p:spPr>
          <a:xfrm>
            <a:off x="0" y="2828840"/>
            <a:ext cx="1219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Z" sz="7200" b="1" dirty="0">
                <a:solidFill>
                  <a:srgbClr val="002060"/>
                </a:solidFill>
              </a:rPr>
              <a:t>Mid Session Break</a:t>
            </a:r>
            <a:endParaRPr lang="en-GB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27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6534DC4-AB93-3043-29A3-C722550F44BA}"/>
              </a:ext>
            </a:extLst>
          </p:cNvPr>
          <p:cNvSpPr txBox="1">
            <a:spLocks/>
          </p:cNvSpPr>
          <p:nvPr/>
        </p:nvSpPr>
        <p:spPr>
          <a:xfrm>
            <a:off x="636493" y="1609725"/>
            <a:ext cx="11136407" cy="4791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Background: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Hypertension contributes to increased risk of stroke and heart attack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Early detection of hypertension may aid the development of preventative measures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aim to identify trends and early indicators for hypertension to quantify progression in a population-wide dataset</a:t>
            </a:r>
          </a:p>
          <a:p>
            <a:pPr algn="l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MRC – Hypertension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528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0F3EE6-25BE-97AE-178A-1812CC9319C1}"/>
              </a:ext>
            </a:extLst>
          </p:cNvPr>
          <p:cNvSpPr txBox="1">
            <a:spLocks/>
          </p:cNvSpPr>
          <p:nvPr/>
        </p:nvSpPr>
        <p:spPr>
          <a:xfrm>
            <a:off x="636494" y="1582310"/>
            <a:ext cx="10919012" cy="3983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 a population-level cohort (such as the UK Biobank), participants fit into different stages of disease progression and represent the entire healthy-to-disease scale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Build a pseudo-temporal model using cross-sectional data to study the changes/progression of various biomarkers in patients from healthy to diseased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Assign a score (0 to 1) to reflect the degree of disease, in our case the severity of hypertension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“Trajectory inference” is the main method used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B5739-9645-4BE5-90F9-17CCD1EE0E32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02577D-AA63-409A-A1C3-10B505DCAD8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EFDF82-175E-4913-B1FB-C566699FBD6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" descr="CCRFLogoStandardWord.png">
              <a:extLst>
                <a:ext uri="{FF2B5EF4-FFF2-40B4-BE49-F238E27FC236}">
                  <a16:creationId xmlns:a16="http://schemas.microsoft.com/office/drawing/2014/main" id="{B550C9A3-D46B-4B1D-82CD-77BC6BD8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51FCD0E5-4DD2-4935-A3A8-E950BD8E2F83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 – Pseudo Temporal Modelling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89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Supervised Machine Learning</a:t>
              </a:r>
            </a:p>
          </p:txBody>
        </p:sp>
      </p:grp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55F639-139E-4EA4-B256-494A4E21C03C}"/>
              </a:ext>
            </a:extLst>
          </p:cNvPr>
          <p:cNvSpPr txBox="1">
            <a:spLocks/>
          </p:cNvSpPr>
          <p:nvPr/>
        </p:nvSpPr>
        <p:spPr>
          <a:xfrm>
            <a:off x="636493" y="1224501"/>
            <a:ext cx="11136407" cy="5176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Methods: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Random Forests, Support Vector Machines, K-Nearest Neighbor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Deep Learning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1395858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0F3EE6-25BE-97AE-178A-1812CC9319C1}"/>
              </a:ext>
            </a:extLst>
          </p:cNvPr>
          <p:cNvSpPr txBox="1">
            <a:spLocks/>
          </p:cNvSpPr>
          <p:nvPr/>
        </p:nvSpPr>
        <p:spPr>
          <a:xfrm>
            <a:off x="747422" y="1220367"/>
            <a:ext cx="10808083" cy="1465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Pseudo-temporal modelling to score patients based on their disease progression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Fits patients on “trajectories” of disease progression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trajectory may relate to changes in different combinations of biomarkers</a:t>
            </a:r>
          </a:p>
        </p:txBody>
      </p:sp>
      <p:pic>
        <p:nvPicPr>
          <p:cNvPr id="1028" name="Picture 4" descr="Trajectory inference - Wikipedia">
            <a:extLst>
              <a:ext uri="{FF2B5EF4-FFF2-40B4-BE49-F238E27FC236}">
                <a16:creationId xmlns:a16="http://schemas.microsoft.com/office/drawing/2014/main" id="{F19EBFE4-1BC3-EFB1-8836-E955F475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98" y="3758352"/>
            <a:ext cx="6612446" cy="29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597126-643A-C951-F569-E62B997E2DA5}"/>
              </a:ext>
            </a:extLst>
          </p:cNvPr>
          <p:cNvSpPr txBox="1">
            <a:spLocks/>
          </p:cNvSpPr>
          <p:nvPr/>
        </p:nvSpPr>
        <p:spPr>
          <a:xfrm>
            <a:off x="747422" y="2647035"/>
            <a:ext cx="4723075" cy="2099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Trajectory inference 2 main steps: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Dimensionality reduction of features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Connect each patient in the reduced dimensional space to form a minimum spanning tree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CA91A5-6FC5-4F10-A0EB-A18C4F58FA4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Trajectory Inference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685B5E-E684-41E6-8B1D-DF62F4303DDF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2B07DE9-FC81-5EC0-F89A-A1BA93DE14E4}"/>
              </a:ext>
            </a:extLst>
          </p:cNvPr>
          <p:cNvSpPr txBox="1">
            <a:spLocks/>
          </p:cNvSpPr>
          <p:nvPr/>
        </p:nvSpPr>
        <p:spPr>
          <a:xfrm>
            <a:off x="898497" y="1205529"/>
            <a:ext cx="10233329" cy="1626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“Contrastive” trajectory inference method to improve separation of pre-defined groups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Incorporate prior information (background/between/diseased) during the dimensionality reduction step of trajectory inference</a:t>
            </a:r>
          </a:p>
        </p:txBody>
      </p:sp>
      <p:pic>
        <p:nvPicPr>
          <p:cNvPr id="3074" name="Picture 2" descr="Exploring patterns enriched in a dataset with contrastive principal  component analysis | Nature Communications">
            <a:extLst>
              <a:ext uri="{FF2B5EF4-FFF2-40B4-BE49-F238E27FC236}">
                <a16:creationId xmlns:a16="http://schemas.microsoft.com/office/drawing/2014/main" id="{EC837CCD-D313-6BBB-07DC-DB4A6C609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 t="52903" r="27090"/>
          <a:stretch/>
        </p:blipFill>
        <p:spPr bwMode="auto">
          <a:xfrm>
            <a:off x="6169216" y="3192884"/>
            <a:ext cx="3027554" cy="30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58264C-DE34-455D-903B-241785B867A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Contrastive Trajectory Inference (</a:t>
            </a:r>
            <a:r>
              <a:rPr lang="en-GB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GB" sz="2400" dirty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494776-C315-457D-8C85-A567DEDA02F7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Exploring patterns enriched in a dataset with contrastive principal  component analysis | Nature Communications">
            <a:extLst>
              <a:ext uri="{FF2B5EF4-FFF2-40B4-BE49-F238E27FC236}">
                <a16:creationId xmlns:a16="http://schemas.microsoft.com/office/drawing/2014/main" id="{F6FA0C6F-891D-49F3-B73A-9605FE6F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 t="6124" r="27090" b="46779"/>
          <a:stretch/>
        </p:blipFill>
        <p:spPr bwMode="auto">
          <a:xfrm>
            <a:off x="3068446" y="3192884"/>
            <a:ext cx="3027554" cy="30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83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2B07DE9-FC81-5EC0-F89A-A1BA93DE14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436" y="1157818"/>
                <a:ext cx="10529514" cy="53953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Contrastive PCA (</a:t>
                </a:r>
                <a:r>
                  <a:rPr lang="en-US" dirty="0" err="1"/>
                  <a:t>cPCA</a:t>
                </a:r>
                <a:r>
                  <a:rPr lang="en-US" dirty="0"/>
                  <a:t>) for dimensionality reduction:</a:t>
                </a:r>
              </a:p>
              <a:p>
                <a:pPr lvl="1" algn="l"/>
                <a:endParaRPr lang="en-US" dirty="0"/>
              </a:p>
              <a:p>
                <a:pPr lvl="1" algn="l"/>
                <a:r>
                  <a:rPr lang="en-US" u="sng" dirty="0"/>
                  <a:t>PCA: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Standard PCA is done by first computing the covariance matrix (</a:t>
                </a:r>
                <a:r>
                  <a:rPr lang="en-US" i="1" dirty="0" err="1"/>
                  <a:t>cov</a:t>
                </a:r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Then perform eigen decomposition on the covariance matrix to transform features into a reduced representation</a:t>
                </a:r>
              </a:p>
              <a:p>
                <a:pPr lvl="1" algn="l"/>
                <a:endParaRPr lang="en-US" dirty="0"/>
              </a:p>
              <a:p>
                <a:pPr lvl="1" algn="l"/>
                <a:r>
                  <a:rPr lang="en-US" u="sng" dirty="0" err="1"/>
                  <a:t>cPCA</a:t>
                </a:r>
                <a:r>
                  <a:rPr lang="en-US" u="sng" dirty="0"/>
                  <a:t>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cPCA is performed by computing a weighted sum between the covariance of the background (</a:t>
                </a:r>
                <a:r>
                  <a:rPr lang="en-US" i="1" dirty="0" err="1"/>
                  <a:t>cov</a:t>
                </a:r>
                <a:r>
                  <a:rPr lang="en-US" i="1" baseline="-25000" dirty="0" err="1"/>
                  <a:t>b</a:t>
                </a:r>
                <a:r>
                  <a:rPr lang="en-US" dirty="0"/>
                  <a:t>) and diseased (</a:t>
                </a:r>
                <a:r>
                  <a:rPr lang="en-US" i="1" dirty="0" err="1"/>
                  <a:t>cov</a:t>
                </a:r>
                <a:r>
                  <a:rPr lang="en-US" i="1" baseline="-25000" dirty="0" err="1"/>
                  <a:t>d</a:t>
                </a:r>
                <a:r>
                  <a:rPr lang="en-US" dirty="0"/>
                  <a:t>) group over a range of </a:t>
                </a:r>
                <a:r>
                  <a:rPr lang="el-GR" i="1" dirty="0"/>
                  <a:t>α</a:t>
                </a:r>
                <a:r>
                  <a:rPr lang="en-NZ" i="1" dirty="0"/>
                  <a:t>’s </a:t>
                </a:r>
                <a:r>
                  <a:rPr lang="en-NZ" dirty="0"/>
                  <a:t>(~100 values from 10</a:t>
                </a:r>
                <a:r>
                  <a:rPr lang="en-NZ" baseline="30000" dirty="0"/>
                  <a:t>-2 </a:t>
                </a:r>
                <a:r>
                  <a:rPr lang="en-NZ" dirty="0"/>
                  <a:t>to 10</a:t>
                </a:r>
                <a:r>
                  <a:rPr lang="en-NZ" baseline="30000" dirty="0"/>
                  <a:t>2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/>
                <a:endParaRPr lang="en-US" dirty="0"/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Perform eigen decomposition for each of these resulting covariance matrices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Determine the optimal </a:t>
                </a:r>
                <a:r>
                  <a:rPr lang="el-GR" i="1" dirty="0"/>
                  <a:t>α</a:t>
                </a:r>
                <a:r>
                  <a:rPr lang="en-US" i="1" dirty="0"/>
                  <a:t> </a:t>
                </a:r>
                <a:r>
                  <a:rPr lang="en-US" dirty="0"/>
                  <a:t>using K-means clustering to find the value which produces the best clustering tendency of the background and disease groups in the reduced space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2B07DE9-FC81-5EC0-F89A-A1BA93DE1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6" y="1157818"/>
                <a:ext cx="10529514" cy="5395382"/>
              </a:xfrm>
              <a:prstGeom prst="rect">
                <a:avLst/>
              </a:prstGeom>
              <a:blipFill>
                <a:blip r:embed="rId3"/>
                <a:stretch>
                  <a:fillRect l="-752" t="-1582" r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158264C-DE34-455D-903B-241785B867A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Contrastive Trajectory Inference (</a:t>
            </a:r>
            <a:r>
              <a:rPr lang="en-GB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GB" sz="2400" dirty="0">
                <a:solidFill>
                  <a:srgbClr val="C00000"/>
                </a:solidFill>
                <a:latin typeface="+mn-lt"/>
              </a:rPr>
              <a:t>) – Dimensionality Reduction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494776-C315-457D-8C85-A567DEDA02F7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03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F08F1D-4787-3DB3-495A-AEA3639F10BE}"/>
              </a:ext>
            </a:extLst>
          </p:cNvPr>
          <p:cNvSpPr txBox="1">
            <a:spLocks/>
          </p:cNvSpPr>
          <p:nvPr/>
        </p:nvSpPr>
        <p:spPr>
          <a:xfrm>
            <a:off x="861060" y="1242824"/>
            <a:ext cx="10629900" cy="1951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Consider each individual as a “node” in a complete graph in the contrastive principle component space (</a:t>
            </a:r>
            <a:r>
              <a:rPr lang="en-US" sz="2200" dirty="0" err="1"/>
              <a:t>cPC</a:t>
            </a:r>
            <a:r>
              <a:rPr lang="en-US" sz="22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Edge of the graph are defined by the Euclidean distance between nodes in the </a:t>
            </a:r>
            <a:r>
              <a:rPr lang="en-US" sz="2200" dirty="0" err="1"/>
              <a:t>cPC</a:t>
            </a:r>
            <a:r>
              <a:rPr lang="en-US" sz="2200" dirty="0"/>
              <a:t>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Define “</a:t>
            </a:r>
            <a:r>
              <a:rPr lang="en-US" sz="2200" i="1" dirty="0"/>
              <a:t>root node</a:t>
            </a:r>
            <a:r>
              <a:rPr lang="en-US" sz="2200" dirty="0"/>
              <a:t>” as the node with the smallest overall distance in the </a:t>
            </a:r>
            <a:r>
              <a:rPr lang="en-US" sz="2200" dirty="0" err="1"/>
              <a:t>cPC</a:t>
            </a:r>
            <a:r>
              <a:rPr lang="en-US" sz="2200" dirty="0"/>
              <a:t> space from all nodes in in the population</a:t>
            </a:r>
          </a:p>
        </p:txBody>
      </p:sp>
      <p:sp>
        <p:nvSpPr>
          <p:cNvPr id="6" name="AutoShape 4" descr="Fully connected eight node graph with minimum spanning tree. | Download  Scientific Diagram">
            <a:extLst>
              <a:ext uri="{FF2B5EF4-FFF2-40B4-BE49-F238E27FC236}">
                <a16:creationId xmlns:a16="http://schemas.microsoft.com/office/drawing/2014/main" id="{AC23A453-EE72-8D50-17A5-9878DB504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438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B60C42-5D17-4C55-9F82-82ACE97773BB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Contrastive Trajectory Inference (</a:t>
            </a:r>
            <a:r>
              <a:rPr lang="en-GB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GB" sz="2400" dirty="0">
                <a:solidFill>
                  <a:srgbClr val="C00000"/>
                </a:solidFill>
                <a:latin typeface="+mn-lt"/>
              </a:rPr>
              <a:t>) – Trajectory Construction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015E25-717D-446B-8650-1B3D117E059A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9F35747-373B-4AAA-8067-771063F57C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2108" y="3196345"/>
            <a:ext cx="3547784" cy="35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6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06CFE86-999A-76C8-10ED-5E3AECBF7F7F}"/>
              </a:ext>
            </a:extLst>
          </p:cNvPr>
          <p:cNvSpPr txBox="1">
            <a:spLocks/>
          </p:cNvSpPr>
          <p:nvPr/>
        </p:nvSpPr>
        <p:spPr>
          <a:xfrm>
            <a:off x="883920" y="1377539"/>
            <a:ext cx="10241280" cy="1771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Construct a minimum spanning tree which minimizes the overall distance between all nodes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Find the shortest path between each node and the root node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The disease (pseudo time) score is the normalized distance along the shortest path</a:t>
            </a:r>
          </a:p>
        </p:txBody>
      </p:sp>
      <p:sp>
        <p:nvSpPr>
          <p:cNvPr id="6" name="AutoShape 4" descr="Fully connected eight node graph with minimum spanning tree. | Download  Scientific Diagram">
            <a:extLst>
              <a:ext uri="{FF2B5EF4-FFF2-40B4-BE49-F238E27FC236}">
                <a16:creationId xmlns:a16="http://schemas.microsoft.com/office/drawing/2014/main" id="{AC23A453-EE72-8D50-17A5-9878DB504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438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B60C42-5D17-4C55-9F82-82ACE97773BB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Contrastive Trajectory Inference (</a:t>
            </a:r>
            <a:r>
              <a:rPr lang="en-GB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GB" sz="2400" dirty="0">
                <a:solidFill>
                  <a:srgbClr val="C00000"/>
                </a:solidFill>
                <a:latin typeface="+mn-lt"/>
              </a:rPr>
              <a:t>) – Pseudo Time Score Calculation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015E25-717D-446B-8650-1B3D117E059A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0304A2-60CE-43EB-BCA0-C8F868E11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5"/>
          <a:stretch/>
        </p:blipFill>
        <p:spPr>
          <a:xfrm>
            <a:off x="3735031" y="3709307"/>
            <a:ext cx="4721938" cy="15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3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6534DC4-AB93-3043-29A3-C722550F44BA}"/>
              </a:ext>
            </a:extLst>
          </p:cNvPr>
          <p:cNvSpPr txBox="1">
            <a:spLocks/>
          </p:cNvSpPr>
          <p:nvPr/>
        </p:nvSpPr>
        <p:spPr>
          <a:xfrm>
            <a:off x="607307" y="1426937"/>
            <a:ext cx="10771006" cy="1228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UK Biobank has around 500,000 participants from the general population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100,000 of these participants are planned to undergo medical imaging (cardiac MRI + brain MRI + carotid ultrasound)</a:t>
            </a:r>
          </a:p>
        </p:txBody>
      </p:sp>
      <p:pic>
        <p:nvPicPr>
          <p:cNvPr id="2050" name="Picture 2" descr="Imaging study">
            <a:extLst>
              <a:ext uri="{FF2B5EF4-FFF2-40B4-BE49-F238E27FC236}">
                <a16:creationId xmlns:a16="http://schemas.microsoft.com/office/drawing/2014/main" id="{FC0C1605-7B2B-9FB6-89F4-89BD8BC8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38" y="2430780"/>
            <a:ext cx="4826782" cy="43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C9C0010-14C0-532E-CEA1-FEF402A22BB3}"/>
              </a:ext>
            </a:extLst>
          </p:cNvPr>
          <p:cNvSpPr txBox="1">
            <a:spLocks/>
          </p:cNvSpPr>
          <p:nvPr/>
        </p:nvSpPr>
        <p:spPr>
          <a:xfrm>
            <a:off x="607307" y="2721271"/>
            <a:ext cx="5945894" cy="3412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UK Biobank contains ~15,000 features for each patient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Imaging patient dataset contains </a:t>
            </a:r>
            <a:r>
              <a:rPr lang="en-US" b="1" dirty="0"/>
              <a:t>~30,000 </a:t>
            </a:r>
            <a:r>
              <a:rPr lang="en-US" dirty="0"/>
              <a:t>participants with </a:t>
            </a:r>
            <a:r>
              <a:rPr lang="en-US" b="1" dirty="0"/>
              <a:t>~2,000 </a:t>
            </a:r>
            <a:r>
              <a:rPr lang="en-US" dirty="0"/>
              <a:t>imaging features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Aim: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Investigate the progression/change in features from the normotensive population to the hypertensive population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D0748-1521-461D-9ABF-602674CCD854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EB2E15-3C8C-44E9-AFA8-A5E203686BCF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2757D3-A88E-48F2-A95E-1B4226C27666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1" descr="CCRFLogoStandardWord.png">
              <a:extLst>
                <a:ext uri="{FF2B5EF4-FFF2-40B4-BE49-F238E27FC236}">
                  <a16:creationId xmlns:a16="http://schemas.microsoft.com/office/drawing/2014/main" id="{557A6E8B-8666-4B5C-AB17-C64FA467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DD499B27-8D59-47BB-8BAB-DBA6FCA681B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Study Population – UK Biobank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74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F08F1D-4787-3DB3-495A-AEA3639F10BE}"/>
              </a:ext>
            </a:extLst>
          </p:cNvPr>
          <p:cNvSpPr txBox="1">
            <a:spLocks/>
          </p:cNvSpPr>
          <p:nvPr/>
        </p:nvSpPr>
        <p:spPr>
          <a:xfrm>
            <a:off x="667910" y="1367624"/>
            <a:ext cx="10766066" cy="4905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Filter out patients without blood pressure readings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Filter out variables which are not related to imaging/baseline measures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Remove participants who have already experienced a heart attack, angina or stroke before the time of imaging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Filter columns/rows with too many missing values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Remove outliers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Perform z-score normalization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Adjust for age/sex</a:t>
            </a:r>
          </a:p>
        </p:txBody>
      </p:sp>
      <p:sp>
        <p:nvSpPr>
          <p:cNvPr id="6" name="AutoShape 4" descr="Fully connected eight node graph with minimum spanning tree. | Download  Scientific Diagram">
            <a:extLst>
              <a:ext uri="{FF2B5EF4-FFF2-40B4-BE49-F238E27FC236}">
                <a16:creationId xmlns:a16="http://schemas.microsoft.com/office/drawing/2014/main" id="{AC23A453-EE72-8D50-17A5-9878DB504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BE0E7-5868-49AF-9509-5B0E32E18193}"/>
              </a:ext>
            </a:extLst>
          </p:cNvPr>
          <p:cNvSpPr txBox="1">
            <a:spLocks/>
          </p:cNvSpPr>
          <p:nvPr/>
        </p:nvSpPr>
        <p:spPr>
          <a:xfrm>
            <a:off x="0" y="41496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Data Pre-Processing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0C3CC0-6E62-4B57-A7A8-E3A011DF0560}"/>
              </a:ext>
            </a:extLst>
          </p:cNvPr>
          <p:cNvCxnSpPr/>
          <p:nvPr/>
        </p:nvCxnSpPr>
        <p:spPr>
          <a:xfrm>
            <a:off x="1143000" y="90444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880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F08F1D-4787-3DB3-495A-AEA3639F10BE}"/>
              </a:ext>
            </a:extLst>
          </p:cNvPr>
          <p:cNvSpPr txBox="1">
            <a:spLocks/>
          </p:cNvSpPr>
          <p:nvPr/>
        </p:nvSpPr>
        <p:spPr>
          <a:xfrm>
            <a:off x="667910" y="1367624"/>
            <a:ext cx="10766066" cy="4905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Define blood pressure groups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Background: &lt; 120/80 (both)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Disease: &gt; 160/100 (either)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Between: Any patient otherwise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Tightening “background” group definition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Remove patients already diagnosed with high blood pressure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Remove patients on blood pressure medication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Remove patients that had a high blood pressure reading at any stage (3 visits)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final data frame has </a:t>
            </a:r>
            <a:r>
              <a:rPr lang="en-US" b="1" dirty="0"/>
              <a:t>27,338 </a:t>
            </a:r>
            <a:r>
              <a:rPr lang="en-US" dirty="0"/>
              <a:t>(participants) with</a:t>
            </a:r>
            <a:r>
              <a:rPr lang="en-US" b="1" dirty="0"/>
              <a:t> 1,086 </a:t>
            </a:r>
            <a:r>
              <a:rPr lang="en-US" dirty="0"/>
              <a:t>(features)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Distribution of samples: background = 1,380, Between = 21,759, Disease = 4,199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utoShape 4" descr="Fully connected eight node graph with minimum spanning tree. | Download  Scientific Diagram">
            <a:extLst>
              <a:ext uri="{FF2B5EF4-FFF2-40B4-BE49-F238E27FC236}">
                <a16:creationId xmlns:a16="http://schemas.microsoft.com/office/drawing/2014/main" id="{AC23A453-EE72-8D50-17A5-9878DB504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BE0E7-5868-49AF-9509-5B0E32E18193}"/>
              </a:ext>
            </a:extLst>
          </p:cNvPr>
          <p:cNvSpPr txBox="1">
            <a:spLocks/>
          </p:cNvSpPr>
          <p:nvPr/>
        </p:nvSpPr>
        <p:spPr>
          <a:xfrm>
            <a:off x="0" y="42258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  <a:latin typeface="+mn-lt"/>
              </a:rPr>
              <a:t>Data Label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0C3CC0-6E62-4B57-A7A8-E3A011DF0560}"/>
              </a:ext>
            </a:extLst>
          </p:cNvPr>
          <p:cNvCxnSpPr/>
          <p:nvPr/>
        </p:nvCxnSpPr>
        <p:spPr>
          <a:xfrm>
            <a:off x="1143000" y="91206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31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90C6F-7E94-498E-864C-C4E4DFF32901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14D5F5-607D-45CD-822D-E23EF043215A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98F930-FBBB-47AF-8AA1-A54B62FB1A90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" descr="CCRFLogoStandardWord.png">
              <a:extLst>
                <a:ext uri="{FF2B5EF4-FFF2-40B4-BE49-F238E27FC236}">
                  <a16:creationId xmlns:a16="http://schemas.microsoft.com/office/drawing/2014/main" id="{DBC6A462-67CB-40C2-A8D2-CF6BB53A8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0E97C3F-790D-48D5-883F-C9ED248AC51D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Results – Pseudotime Score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C66B3D-6CC0-4830-9ED3-D7152A0B4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598"/>
          <a:stretch/>
        </p:blipFill>
        <p:spPr>
          <a:xfrm>
            <a:off x="1185981" y="1059464"/>
            <a:ext cx="4507720" cy="5752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1B4919-B410-42E3-9A70-BC110E44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5"/>
          <a:stretch/>
        </p:blipFill>
        <p:spPr>
          <a:xfrm>
            <a:off x="6069051" y="1059464"/>
            <a:ext cx="4268470" cy="57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16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7F8C1-2AA3-4E9C-AFB5-1DD84B23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15" y="1844041"/>
            <a:ext cx="6521846" cy="48980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CC98F-CC5B-4D73-AA4A-9D6E3E59808E}"/>
              </a:ext>
            </a:extLst>
          </p:cNvPr>
          <p:cNvSpPr txBox="1">
            <a:spLocks/>
          </p:cNvSpPr>
          <p:nvPr/>
        </p:nvSpPr>
        <p:spPr>
          <a:xfrm>
            <a:off x="762000" y="1022899"/>
            <a:ext cx="8816340" cy="179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sz="2200" dirty="0"/>
              <a:t>AUC of 99.5% for distinguishing between “background” and ”diseased”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sz="2200" dirty="0"/>
              <a:t>Sensitivity = 96.4%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sz="2200" dirty="0"/>
              <a:t>Specificity = 97.2%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sz="2200" dirty="0"/>
              <a:t>Optimal threshold = 0.027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6779B72-3054-4090-95A9-39396C16A658}"/>
              </a:ext>
            </a:extLst>
          </p:cNvPr>
          <p:cNvSpPr txBox="1">
            <a:spLocks/>
          </p:cNvSpPr>
          <p:nvPr/>
        </p:nvSpPr>
        <p:spPr>
          <a:xfrm>
            <a:off x="8537770" y="5745058"/>
            <a:ext cx="710454" cy="256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1400" dirty="0">
                <a:solidFill>
                  <a:srgbClr val="FF0000"/>
                </a:solidFill>
              </a:rPr>
              <a:t>0.040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115266-E829-4210-B5F2-4FF5A77997CB}"/>
              </a:ext>
            </a:extLst>
          </p:cNvPr>
          <p:cNvSpPr txBox="1">
            <a:spLocks/>
          </p:cNvSpPr>
          <p:nvPr/>
        </p:nvSpPr>
        <p:spPr>
          <a:xfrm>
            <a:off x="8537770" y="5895909"/>
            <a:ext cx="710454" cy="256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1400" dirty="0">
                <a:solidFill>
                  <a:srgbClr val="FF0000"/>
                </a:solidFill>
              </a:rPr>
              <a:t>0.014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67DACF-BD3B-49ED-A18D-EA3A6C44DA57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Evaluating the Accuracy of the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Model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482D67-4B01-448C-BCC7-1865A4DC5C9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196560-E90B-458A-8A31-BB27AFCE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60258"/>
              </p:ext>
            </p:extLst>
          </p:nvPr>
        </p:nvGraphicFramePr>
        <p:xfrm>
          <a:off x="1494976" y="3963604"/>
          <a:ext cx="2721414" cy="2433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707">
                  <a:extLst>
                    <a:ext uri="{9D8B030D-6E8A-4147-A177-3AD203B41FA5}">
                      <a16:colId xmlns:a16="http://schemas.microsoft.com/office/drawing/2014/main" val="1918069643"/>
                    </a:ext>
                  </a:extLst>
                </a:gridCol>
                <a:gridCol w="1360707">
                  <a:extLst>
                    <a:ext uri="{9D8B030D-6E8A-4147-A177-3AD203B41FA5}">
                      <a16:colId xmlns:a16="http://schemas.microsoft.com/office/drawing/2014/main" val="1233903908"/>
                    </a:ext>
                  </a:extLst>
                </a:gridCol>
              </a:tblGrid>
              <a:tr h="12168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NZ" sz="3400" b="1" dirty="0">
                          <a:solidFill>
                            <a:schemeClr val="bg1"/>
                          </a:solidFill>
                        </a:rPr>
                        <a:t>96.4</a:t>
                      </a:r>
                      <a:endParaRPr lang="en-GB" sz="3400" b="1" dirty="0">
                        <a:solidFill>
                          <a:schemeClr val="bg1"/>
                        </a:solidFill>
                      </a:endParaRPr>
                    </a:p>
                  </a:txBody>
                  <a:tcPr marL="98201" marR="98201" marT="49100" marB="49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NZ" sz="3400" b="1" dirty="0"/>
                        <a:t>2.8</a:t>
                      </a:r>
                      <a:endParaRPr lang="en-GB" sz="3400" b="1" dirty="0"/>
                    </a:p>
                  </a:txBody>
                  <a:tcPr marL="98201" marR="98201" marT="49100" marB="49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497568"/>
                  </a:ext>
                </a:extLst>
              </a:tr>
              <a:tr h="12168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NZ" sz="3400" b="1" dirty="0"/>
                        <a:t>3.6</a:t>
                      </a:r>
                      <a:endParaRPr lang="en-GB" sz="3400" b="1" dirty="0"/>
                    </a:p>
                  </a:txBody>
                  <a:tcPr marL="98201" marR="98201" marT="49100" marB="49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NZ" sz="3400" b="1" dirty="0">
                          <a:solidFill>
                            <a:schemeClr val="bg1"/>
                          </a:solidFill>
                        </a:rPr>
                        <a:t>97.2</a:t>
                      </a:r>
                      <a:endParaRPr lang="en-GB" sz="3400" b="1" dirty="0">
                        <a:solidFill>
                          <a:schemeClr val="bg1"/>
                        </a:solidFill>
                      </a:endParaRPr>
                    </a:p>
                  </a:txBody>
                  <a:tcPr marL="98201" marR="98201" marT="49100" marB="49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242603"/>
                  </a:ext>
                </a:extLst>
              </a:tr>
            </a:tbl>
          </a:graphicData>
        </a:graphic>
      </p:graphicFrame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F925D6-7BBD-4A5B-BC97-E30EA2D11146}"/>
              </a:ext>
            </a:extLst>
          </p:cNvPr>
          <p:cNvSpPr txBox="1">
            <a:spLocks/>
          </p:cNvSpPr>
          <p:nvPr/>
        </p:nvSpPr>
        <p:spPr>
          <a:xfrm>
            <a:off x="1494975" y="3651184"/>
            <a:ext cx="1351564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dirty="0"/>
              <a:t>Background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EAB6C1D-FFCD-41A3-BC0F-CAB45501D38C}"/>
              </a:ext>
            </a:extLst>
          </p:cNvPr>
          <p:cNvSpPr txBox="1">
            <a:spLocks/>
          </p:cNvSpPr>
          <p:nvPr/>
        </p:nvSpPr>
        <p:spPr>
          <a:xfrm>
            <a:off x="2848430" y="3651184"/>
            <a:ext cx="1320151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dirty="0"/>
              <a:t>Disease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97E6370-CC43-42A5-A44E-C42E771D3125}"/>
              </a:ext>
            </a:extLst>
          </p:cNvPr>
          <p:cNvSpPr txBox="1">
            <a:spLocks/>
          </p:cNvSpPr>
          <p:nvPr/>
        </p:nvSpPr>
        <p:spPr>
          <a:xfrm rot="16200000">
            <a:off x="676799" y="4375658"/>
            <a:ext cx="1320151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dirty="0"/>
              <a:t>Background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C3D7ED4-0AFD-4550-B53A-C2F0AFC69F04}"/>
              </a:ext>
            </a:extLst>
          </p:cNvPr>
          <p:cNvSpPr txBox="1">
            <a:spLocks/>
          </p:cNvSpPr>
          <p:nvPr/>
        </p:nvSpPr>
        <p:spPr>
          <a:xfrm rot="16200000">
            <a:off x="730407" y="5638419"/>
            <a:ext cx="1205370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dirty="0"/>
              <a:t>Disease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FA4B19-F03A-41CF-BA56-AA757A5A78F8}"/>
              </a:ext>
            </a:extLst>
          </p:cNvPr>
          <p:cNvSpPr txBox="1">
            <a:spLocks/>
          </p:cNvSpPr>
          <p:nvPr/>
        </p:nvSpPr>
        <p:spPr>
          <a:xfrm>
            <a:off x="1489302" y="3399724"/>
            <a:ext cx="2727088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b="1" dirty="0"/>
              <a:t>Ground Truth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A47DC66-5C77-40D5-8F55-D47716ACDBE7}"/>
              </a:ext>
            </a:extLst>
          </p:cNvPr>
          <p:cNvSpPr txBox="1">
            <a:spLocks/>
          </p:cNvSpPr>
          <p:nvPr/>
        </p:nvSpPr>
        <p:spPr>
          <a:xfrm rot="16200000">
            <a:off x="-153865" y="5024249"/>
            <a:ext cx="2433711" cy="312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b="1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68841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Types of Supervised Learning Tasks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E5C3338-AA56-46F6-8D10-1F0A1FDE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695" y="2548325"/>
            <a:ext cx="9660610" cy="359014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23E50C0-932B-4E72-9134-A036387FDCD1}"/>
              </a:ext>
            </a:extLst>
          </p:cNvPr>
          <p:cNvSpPr txBox="1">
            <a:spLocks/>
          </p:cNvSpPr>
          <p:nvPr/>
        </p:nvSpPr>
        <p:spPr>
          <a:xfrm>
            <a:off x="636493" y="1651450"/>
            <a:ext cx="11136407" cy="89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Image related tasks are the most common problems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51721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C8BB65-143B-4599-919D-42AE592926F3}"/>
              </a:ext>
            </a:extLst>
          </p:cNvPr>
          <p:cNvSpPr txBox="1">
            <a:spLocks/>
          </p:cNvSpPr>
          <p:nvPr/>
        </p:nvSpPr>
        <p:spPr>
          <a:xfrm>
            <a:off x="754380" y="967740"/>
            <a:ext cx="10218420" cy="5707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Run the </a:t>
            </a:r>
            <a:r>
              <a:rPr lang="en-US" sz="2200" dirty="0" err="1"/>
              <a:t>cTI</a:t>
            </a:r>
            <a:r>
              <a:rPr lang="en-US" sz="2200" dirty="0"/>
              <a:t> model on 100% of the data to produce the set of baseline disease scores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Split dataset into 90:10 splits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Run </a:t>
            </a:r>
            <a:r>
              <a:rPr lang="en-US" sz="2200" dirty="0" err="1"/>
              <a:t>cTI</a:t>
            </a:r>
            <a:r>
              <a:rPr lang="en-US" sz="2200" dirty="0"/>
              <a:t> on 90% of the data to generate disease, ignore the 10% left 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Compare the scores generated from the subset dataset with those obtained from the full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Repeat this for every 90:10 split (10-fold cross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Overall 10-fold validation resulted in an </a:t>
            </a:r>
            <a:r>
              <a:rPr lang="en-US" sz="2200" b="1" dirty="0"/>
              <a:t>RMSE of 0.04 (</a:t>
            </a:r>
            <a:r>
              <a:rPr lang="en-US" sz="2200" b="1" dirty="0" err="1"/>
              <a:t>sd</a:t>
            </a:r>
            <a:r>
              <a:rPr lang="en-US" sz="2200" b="1" dirty="0"/>
              <a:t> = 0.004)</a:t>
            </a:r>
          </a:p>
        </p:txBody>
      </p:sp>
      <p:pic>
        <p:nvPicPr>
          <p:cNvPr id="7" name="Picture 2" descr="Ten-fold cross validation diagram. The dataset was divided into ten... |  Download Scientific Diagram">
            <a:extLst>
              <a:ext uri="{FF2B5EF4-FFF2-40B4-BE49-F238E27FC236}">
                <a16:creationId xmlns:a16="http://schemas.microsoft.com/office/drawing/2014/main" id="{0D037B5D-1CD4-4F37-8314-9B9E8AFB8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3" r="28857"/>
          <a:stretch/>
        </p:blipFill>
        <p:spPr bwMode="auto">
          <a:xfrm>
            <a:off x="3658123" y="3070860"/>
            <a:ext cx="4875753" cy="20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672548-D3FD-4824-AEF2-5A074B15DAD7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Evaluating the Stability of the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cTI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Model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8606A9-6D82-4D81-889B-E8E137562835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84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2B2EF-EAC1-4F06-931A-9667CA7BF2B5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4812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Place new patient in the current trajectory map from the existing </a:t>
            </a:r>
            <a:r>
              <a:rPr lang="en-US" dirty="0" err="1"/>
              <a:t>cTI</a:t>
            </a:r>
            <a:r>
              <a:rPr lang="en-US" dirty="0"/>
              <a:t>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cTI</a:t>
            </a:r>
            <a:r>
              <a:rPr lang="en-US" dirty="0"/>
              <a:t> generates a reduced representation (</a:t>
            </a:r>
            <a:r>
              <a:rPr lang="en-US" dirty="0" err="1"/>
              <a:t>cPC</a:t>
            </a:r>
            <a:r>
              <a:rPr lang="en-US" dirty="0"/>
              <a:t>) for the existing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Transform new patient into the existing </a:t>
            </a:r>
            <a:r>
              <a:rPr lang="en-US" dirty="0" err="1"/>
              <a:t>cPC</a:t>
            </a:r>
            <a:r>
              <a:rPr lang="en-US" dirty="0"/>
              <a:t> space of the current </a:t>
            </a:r>
            <a:r>
              <a:rPr lang="en-US" dirty="0" err="1"/>
              <a:t>cTI</a:t>
            </a:r>
            <a:r>
              <a:rPr lang="en-US" dirty="0"/>
              <a:t>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“Infer” the disease score as the score of the patient in the existing model with the smallest distance from a new patient in the </a:t>
            </a:r>
            <a:r>
              <a:rPr lang="en-US" dirty="0" err="1"/>
              <a:t>cPC</a:t>
            </a:r>
            <a:r>
              <a:rPr lang="en-US" dirty="0"/>
              <a:t> space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Advantages: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need to re-run </a:t>
            </a:r>
            <a:r>
              <a:rPr lang="en-US" dirty="0" err="1"/>
              <a:t>cTI</a:t>
            </a:r>
            <a:r>
              <a:rPr lang="en-US" dirty="0"/>
              <a:t>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Nearest neighbor is easy to quantify when there are only ~15 </a:t>
            </a:r>
            <a:r>
              <a:rPr lang="en-US" dirty="0" err="1"/>
              <a:t>cPCs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EBBB53-A0AD-4BE4-A36B-1EA0641DBD59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9FF41B-2942-4E8C-AC2A-659D890F0EBA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CB91A-7827-4036-8827-588DD02790B5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4D810E3A-CD3D-40CB-B1A2-D4A86771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5F7DDD5-76A5-489D-B5B1-34218FE6712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Predicting Scores for New Patients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953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3903AB8-F044-486D-AD4C-14927922CE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1255395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3903AB8-F044-486D-AD4C-14927922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1255395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61C1C7-C2F7-4B38-B17F-4E7FE0C77473}"/>
              </a:ext>
            </a:extLst>
          </p:cNvPr>
          <p:cNvSpPr txBox="1"/>
          <p:nvPr/>
        </p:nvSpPr>
        <p:spPr>
          <a:xfrm>
            <a:off x="3249932" y="4647831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6718-BE13-47D6-9390-65F22287FAEA}"/>
              </a:ext>
            </a:extLst>
          </p:cNvPr>
          <p:cNvSpPr txBox="1"/>
          <p:nvPr/>
        </p:nvSpPr>
        <p:spPr>
          <a:xfrm>
            <a:off x="4925894" y="4647831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14437-D5B0-4A70-91C0-83BEC9401594}"/>
              </a:ext>
            </a:extLst>
          </p:cNvPr>
          <p:cNvSpPr txBox="1"/>
          <p:nvPr/>
        </p:nvSpPr>
        <p:spPr>
          <a:xfrm>
            <a:off x="6800416" y="4406848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D937A-16EB-450D-A6BD-6B00F9DC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4912210"/>
            <a:ext cx="5165924" cy="17690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CE2C3F0-8124-4D1A-BE5A-4FAF1FF5295E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0EDD2-500E-4CE7-9F1A-694B7E0B0E41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49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9108B68-ADD3-4827-B937-539B51B374EF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373574-0667-4686-ADEA-91F644EEFD6D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A77D427-97B7-4EE8-925B-B22537977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613" y="1394460"/>
                <a:ext cx="10214162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A77D427-97B7-4EE8-925B-B2253797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13" y="1394460"/>
                <a:ext cx="10214162" cy="2034540"/>
              </a:xfrm>
              <a:prstGeom prst="rect">
                <a:avLst/>
              </a:prstGeom>
              <a:blipFill>
                <a:blip r:embed="rId2"/>
                <a:stretch>
                  <a:fillRect l="-776" t="-4192" r="-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291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386F423-7FE6-4584-A6EB-BB61D00CFAEF}"/>
              </a:ext>
            </a:extLst>
          </p:cNvPr>
          <p:cNvSpPr txBox="1">
            <a:spLocks/>
          </p:cNvSpPr>
          <p:nvPr/>
        </p:nvSpPr>
        <p:spPr>
          <a:xfrm>
            <a:off x="769620" y="1226821"/>
            <a:ext cx="11064240" cy="5425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Run the </a:t>
            </a:r>
            <a:r>
              <a:rPr lang="en-US" sz="2200" dirty="0" err="1"/>
              <a:t>cTI</a:t>
            </a:r>
            <a:r>
              <a:rPr lang="en-US" sz="2200" dirty="0"/>
              <a:t> model on 100% of the data to produce the set of baseline disease scores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Split the data into 90% (training) and 10% (testing)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Use the 90% to train the </a:t>
            </a:r>
            <a:r>
              <a:rPr lang="en-US" sz="2200" dirty="0" err="1"/>
              <a:t>cTI</a:t>
            </a:r>
            <a:r>
              <a:rPr lang="en-US" sz="2200" dirty="0"/>
              <a:t>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Use the proposed prediction approach to predict the 10% left 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l"/>
            <a:endParaRPr lang="en-US" sz="2200" dirty="0"/>
          </a:p>
          <a:p>
            <a:pPr algn="l"/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Compare the predicted scores of the 10% with scores of the same patient in the 100% run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Repeat this for every 90:10 split (10-fold cross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" name="Picture 2" descr="Ten-fold cross validation diagram. The dataset was divided into ten... |  Download Scientific Diagram">
            <a:extLst>
              <a:ext uri="{FF2B5EF4-FFF2-40B4-BE49-F238E27FC236}">
                <a16:creationId xmlns:a16="http://schemas.microsoft.com/office/drawing/2014/main" id="{DBDAFEF6-ECD7-4BEA-98E6-171C8CFE3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7" r="28857"/>
          <a:stretch/>
        </p:blipFill>
        <p:spPr bwMode="auto">
          <a:xfrm>
            <a:off x="3954780" y="3201199"/>
            <a:ext cx="4282440" cy="18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9AE76A-03C6-414C-AE1B-326931D931AA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Experimental Setup for Evaluating the “Prediction”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9FCAD-E37C-4EDD-A382-5BB59D8B8279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45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43C471E-40E1-49F7-B59E-335366D65694}"/>
              </a:ext>
            </a:extLst>
          </p:cNvPr>
          <p:cNvSpPr txBox="1">
            <a:spLocks/>
          </p:cNvSpPr>
          <p:nvPr/>
        </p:nvSpPr>
        <p:spPr>
          <a:xfrm>
            <a:off x="743654" y="1450054"/>
            <a:ext cx="4537006" cy="4470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10-fold cross validation resulted in an </a:t>
            </a:r>
            <a:r>
              <a:rPr lang="en-US" sz="2200" b="1" dirty="0"/>
              <a:t>RMSE </a:t>
            </a:r>
            <a:r>
              <a:rPr lang="en-US" sz="2200" b="1"/>
              <a:t>of 0.043</a:t>
            </a:r>
            <a:endParaRPr lang="en-US" sz="22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</a:t>
            </a:r>
            <a:r>
              <a:rPr lang="en-US" sz="2200" b="1" dirty="0"/>
              <a:t>0.018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</a:t>
            </a:r>
            <a:r>
              <a:rPr lang="en-US" sz="2200" b="1" dirty="0"/>
              <a:t>0.085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</a:t>
            </a:r>
            <a:r>
              <a:rPr lang="en-US" sz="2200" b="1" dirty="0"/>
              <a:t>0.094 RMSE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99F-EAAC-407D-B49E-7EAADDC73A24}"/>
              </a:ext>
            </a:extLst>
          </p:cNvPr>
          <p:cNvSpPr txBox="1"/>
          <p:nvPr/>
        </p:nvSpPr>
        <p:spPr>
          <a:xfrm>
            <a:off x="6225542" y="1417257"/>
            <a:ext cx="24764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8C657-81FF-4DF0-B5EA-07D3D628B19B}"/>
              </a:ext>
            </a:extLst>
          </p:cNvPr>
          <p:cNvSpPr txBox="1"/>
          <p:nvPr/>
        </p:nvSpPr>
        <p:spPr>
          <a:xfrm>
            <a:off x="9448799" y="1188657"/>
            <a:ext cx="253746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FC12D-1219-4D4F-8025-2DFB2393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6"/>
          <a:stretch/>
        </p:blipFill>
        <p:spPr>
          <a:xfrm>
            <a:off x="5646421" y="1737360"/>
            <a:ext cx="6537959" cy="49377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80816C-FBF1-4DEC-9007-95AA4D03D3CC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Experimental Results for “Prediction”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C968C9-D04F-4F5B-B7B4-911D17B78A2D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6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C7670CE-D140-4546-A22C-0E5CAD20BE97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7AF610-F271-45AB-A4B2-52285B8903F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4BBB0-9964-464F-AE5B-34C66429F5A3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1" descr="CCRFLogoStandardWord.png">
              <a:extLst>
                <a:ext uri="{FF2B5EF4-FFF2-40B4-BE49-F238E27FC236}">
                  <a16:creationId xmlns:a16="http://schemas.microsoft.com/office/drawing/2014/main" id="{443E8CAC-DE2E-46B7-BF73-34ACA4C5A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318A26-3502-4557-8391-AED6D99226CB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Trajectories – Preliminary Results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15D57A-683B-ABF5-8075-208679380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" t="12423" b="8758"/>
          <a:stretch/>
        </p:blipFill>
        <p:spPr>
          <a:xfrm>
            <a:off x="3244663" y="2716163"/>
            <a:ext cx="8866094" cy="4016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730369-B4BE-44B6-A077-BFF64403C4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4594" y="4287222"/>
            <a:ext cx="2653552" cy="2445416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8D18961F-0306-40C0-BBD6-1E0D393AE81F}"/>
              </a:ext>
            </a:extLst>
          </p:cNvPr>
          <p:cNvSpPr txBox="1"/>
          <p:nvPr/>
        </p:nvSpPr>
        <p:spPr>
          <a:xfrm>
            <a:off x="214594" y="3846634"/>
            <a:ext cx="2653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Zoomed in Section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EDC339E-A1B4-4FC2-95A1-97EA15687321}"/>
              </a:ext>
            </a:extLst>
          </p:cNvPr>
          <p:cNvSpPr txBox="1">
            <a:spLocks/>
          </p:cNvSpPr>
          <p:nvPr/>
        </p:nvSpPr>
        <p:spPr>
          <a:xfrm>
            <a:off x="769620" y="1303021"/>
            <a:ext cx="10831830" cy="1324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Compute the Laplacian of the matrix representation of the minimum spanning tree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Perform eigen decomposition on the Laplacian, the coordinates are thus the first two eigen vectors</a:t>
            </a:r>
          </a:p>
        </p:txBody>
      </p:sp>
    </p:spTree>
    <p:extLst>
      <p:ext uri="{BB962C8B-B14F-4D97-AF65-F5344CB8AC3E}">
        <p14:creationId xmlns:p14="http://schemas.microsoft.com/office/powerpoint/2010/main" val="2159452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C7670CE-D140-4546-A22C-0E5CAD20BE97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7AF610-F271-45AB-A4B2-52285B8903FD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4BBB0-9964-464F-AE5B-34C66429F5A3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1" descr="CCRFLogoStandardWord.png">
              <a:extLst>
                <a:ext uri="{FF2B5EF4-FFF2-40B4-BE49-F238E27FC236}">
                  <a16:creationId xmlns:a16="http://schemas.microsoft.com/office/drawing/2014/main" id="{443E8CAC-DE2E-46B7-BF73-34ACA4C5A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318A26-3502-4557-8391-AED6D99226CB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Trajectories – Preliminary Results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EDC339E-A1B4-4FC2-95A1-97EA15687321}"/>
              </a:ext>
            </a:extLst>
          </p:cNvPr>
          <p:cNvSpPr txBox="1">
            <a:spLocks/>
          </p:cNvSpPr>
          <p:nvPr/>
        </p:nvSpPr>
        <p:spPr>
          <a:xfrm>
            <a:off x="769620" y="1303022"/>
            <a:ext cx="10831830" cy="956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each unique trajectory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Many “unique” trajectories close to the root node due to low overlap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48FBFB-0317-3980-7A4A-A4FE6F48E5A1}"/>
              </a:ext>
            </a:extLst>
          </p:cNvPr>
          <p:cNvGrpSpPr/>
          <p:nvPr/>
        </p:nvGrpSpPr>
        <p:grpSpPr>
          <a:xfrm>
            <a:off x="1400175" y="2259794"/>
            <a:ext cx="9391650" cy="4474040"/>
            <a:chOff x="873758" y="1391921"/>
            <a:chExt cx="10875711" cy="53620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A668DC-3B65-A54A-6738-F08AE0DA0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59" t="15032" r="11030" b="10980"/>
            <a:stretch/>
          </p:blipFill>
          <p:spPr>
            <a:xfrm>
              <a:off x="873758" y="1391921"/>
              <a:ext cx="10875711" cy="53620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3092CE-FEC9-E582-859C-234F6EE7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66" y="3028863"/>
              <a:ext cx="3967605" cy="3545927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6633F2-D322-50F9-A615-31FE6B9C59E9}"/>
                </a:ext>
              </a:extLst>
            </p:cNvPr>
            <p:cNvCxnSpPr/>
            <p:nvPr/>
          </p:nvCxnSpPr>
          <p:spPr>
            <a:xfrm flipH="1">
              <a:off x="5052060" y="3345180"/>
              <a:ext cx="784860" cy="838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184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CA4611C-7E95-4A68-A590-C29C871B8F1D}"/>
              </a:ext>
            </a:extLst>
          </p:cNvPr>
          <p:cNvSpPr txBox="1">
            <a:spLocks/>
          </p:cNvSpPr>
          <p:nvPr/>
        </p:nvSpPr>
        <p:spPr>
          <a:xfrm>
            <a:off x="811530" y="1522096"/>
            <a:ext cx="10568940" cy="469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Contrastive Trajectory Inference Model: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Improve score distribution in the model output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Understanding </a:t>
            </a:r>
            <a:r>
              <a:rPr lang="en-US" b="1" dirty="0" err="1"/>
              <a:t>cTI</a:t>
            </a:r>
            <a:r>
              <a:rPr lang="en-US" b="1" dirty="0"/>
              <a:t> Model: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Explore which variables contribute to elevated scores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Explore the change in these variables from healthy to disease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Trajectory Investigation: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Develop method to assign patients to a small number of “main” trajectories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Explore which variables are more significant in different trajectories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78ED0B-AD48-4EFC-96AD-78F144418447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E3958A-2C07-41D6-8DF8-5730216CF416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52E7D9-A5C4-462C-A30B-EF98ABCC858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493E6977-14D5-481D-9363-9006B1B0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AA19693-2CE9-41FA-BB98-067764728147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32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 These Tasks are Difficult?</a:t>
              </a:r>
            </a:p>
          </p:txBody>
        </p:sp>
      </p:grpSp>
      <p:sp>
        <p:nvSpPr>
          <p:cNvPr id="8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1549504" y="1179857"/>
            <a:ext cx="4381662" cy="404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What we see: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6461494" y="1179857"/>
            <a:ext cx="4295127" cy="416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What the computer “sees”: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7796A-E8AB-46F6-A749-FA310265E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0" t="-757" r="26296" b="12120"/>
          <a:stretch/>
        </p:blipFill>
        <p:spPr>
          <a:xfrm>
            <a:off x="6898373" y="1639463"/>
            <a:ext cx="3478046" cy="3452692"/>
          </a:xfrm>
          <a:prstGeom prst="rect">
            <a:avLst/>
          </a:prstGeom>
        </p:spPr>
      </p:pic>
      <p:pic>
        <p:nvPicPr>
          <p:cNvPr id="16" name="Picture 15" descr="Image result for cat cute">
            <a:extLst>
              <a:ext uri="{FF2B5EF4-FFF2-40B4-BE49-F238E27FC236}">
                <a16:creationId xmlns:a16="http://schemas.microsoft.com/office/drawing/2014/main" id="{821488CB-D04E-4D0E-8814-D1E5053D6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"/>
          <a:stretch/>
        </p:blipFill>
        <p:spPr bwMode="auto">
          <a:xfrm>
            <a:off x="1992318" y="1623881"/>
            <a:ext cx="3527032" cy="34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D2F37F4-6400-492D-A58F-0FB0476D4CE1}"/>
              </a:ext>
            </a:extLst>
          </p:cNvPr>
          <p:cNvSpPr txBox="1">
            <a:spLocks/>
          </p:cNvSpPr>
          <p:nvPr/>
        </p:nvSpPr>
        <p:spPr>
          <a:xfrm>
            <a:off x="636493" y="5516486"/>
            <a:ext cx="11136407" cy="89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is difficult to come up with a set of “strict rules” to define image content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Such tasks require the use of more sophisticated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5401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3BE863-D10B-4764-A188-50A4795843A3}"/>
              </a:ext>
            </a:extLst>
          </p:cNvPr>
          <p:cNvCxnSpPr/>
          <p:nvPr/>
        </p:nvCxnSpPr>
        <p:spPr>
          <a:xfrm>
            <a:off x="6096000" y="875931"/>
            <a:ext cx="0" cy="5982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vs Deep Learning</a:t>
              </a:r>
            </a:p>
          </p:txBody>
        </p:sp>
      </p:grpSp>
      <p:sp>
        <p:nvSpPr>
          <p:cNvPr id="8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14071" y="1159497"/>
            <a:ext cx="6081923" cy="5195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CFCA584-21D4-49F2-8B04-BE88671FBC73}"/>
              </a:ext>
            </a:extLst>
          </p:cNvPr>
          <p:cNvSpPr txBox="1">
            <a:spLocks/>
          </p:cNvSpPr>
          <p:nvPr/>
        </p:nvSpPr>
        <p:spPr>
          <a:xfrm>
            <a:off x="6096000" y="1156249"/>
            <a:ext cx="6081924" cy="534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Deep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C10D01-2DE8-4528-A438-73615D6D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504" y="1690558"/>
            <a:ext cx="1567070" cy="49264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A6E1CE-DF6C-4A0E-B842-3C065DDF3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890" y="1690558"/>
            <a:ext cx="2354143" cy="49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 Network Types</a:t>
              </a:r>
            </a:p>
          </p:txBody>
        </p:sp>
      </p:grp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55F639-139E-4EA4-B256-494A4E21C03C}"/>
              </a:ext>
            </a:extLst>
          </p:cNvPr>
          <p:cNvSpPr txBox="1">
            <a:spLocks/>
          </p:cNvSpPr>
          <p:nvPr/>
        </p:nvSpPr>
        <p:spPr>
          <a:xfrm>
            <a:off x="636493" y="1224501"/>
            <a:ext cx="11136407" cy="5176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Simple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on 1-Dimensional Data</a:t>
            </a:r>
          </a:p>
          <a:p>
            <a:pPr algn="l"/>
            <a:endParaRPr lang="en-US" sz="2800" dirty="0"/>
          </a:p>
          <a:p>
            <a:pPr algn="l"/>
            <a:r>
              <a:rPr lang="en-US" sz="2800" b="1" dirty="0"/>
              <a:t>Convolutional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on 2D or 3D Data (Images, Volumes, Videos)</a:t>
            </a:r>
          </a:p>
          <a:p>
            <a:pPr algn="l"/>
            <a:endParaRPr lang="en-US" sz="2800" dirty="0"/>
          </a:p>
          <a:p>
            <a:pPr algn="l"/>
            <a:r>
              <a:rPr lang="en-US" sz="2800" b="1" dirty="0"/>
              <a:t>Recurrent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on Sequential Data (Text, Time-Series)</a:t>
            </a:r>
          </a:p>
        </p:txBody>
      </p:sp>
    </p:spTree>
    <p:extLst>
      <p:ext uri="{BB962C8B-B14F-4D97-AF65-F5344CB8AC3E}">
        <p14:creationId xmlns:p14="http://schemas.microsoft.com/office/powerpoint/2010/main" val="428616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B5EC72-34EB-4B9B-979D-146B292A7D0C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1367A-1ADD-4082-888D-59A93F872CA7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0E73E-A360-4A69-B13A-56DBE5396057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" descr="CCRFLogoStandardWord.png">
              <a:extLst>
                <a:ext uri="{FF2B5EF4-FFF2-40B4-BE49-F238E27FC236}">
                  <a16:creationId xmlns:a16="http://schemas.microsoft.com/office/drawing/2014/main" id="{6CC69456-2396-4840-ADE9-B573C94E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3BE9B6A-B5DC-4A42-BF91-1B35ACFA3DA9}"/>
                </a:ext>
              </a:extLst>
            </p:cNvPr>
            <p:cNvSpPr txBox="1">
              <a:spLocks/>
            </p:cNvSpPr>
            <p:nvPr/>
          </p:nvSpPr>
          <p:spPr>
            <a:xfrm>
              <a:off x="14077" y="-42792"/>
              <a:ext cx="8468616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 Network Types</a:t>
              </a:r>
            </a:p>
          </p:txBody>
        </p:sp>
      </p:grp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55F639-139E-4EA4-B256-494A4E21C03C}"/>
              </a:ext>
            </a:extLst>
          </p:cNvPr>
          <p:cNvSpPr txBox="1">
            <a:spLocks/>
          </p:cNvSpPr>
          <p:nvPr/>
        </p:nvSpPr>
        <p:spPr>
          <a:xfrm>
            <a:off x="636493" y="1224501"/>
            <a:ext cx="11136407" cy="5176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FF0000"/>
                </a:solidFill>
              </a:rPr>
              <a:t>Simple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Used on 1-Dimensional Data</a:t>
            </a:r>
          </a:p>
          <a:p>
            <a:pPr algn="l"/>
            <a:endParaRPr lang="en-US" sz="2800" dirty="0"/>
          </a:p>
          <a:p>
            <a:pPr algn="l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Convolutional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Used on 2D or 3D Data (Images, Volumes, Videos)</a:t>
            </a:r>
          </a:p>
          <a:p>
            <a:pPr algn="l"/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Recurrent Neural Networks: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Used on Sequential Data (Text, Time-Series)</a:t>
            </a:r>
          </a:p>
        </p:txBody>
      </p:sp>
    </p:spTree>
    <p:extLst>
      <p:ext uri="{BB962C8B-B14F-4D97-AF65-F5344CB8AC3E}">
        <p14:creationId xmlns:p14="http://schemas.microsoft.com/office/powerpoint/2010/main" val="244922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4549</Words>
  <Application>Microsoft Office PowerPoint</Application>
  <PresentationFormat>Widescreen</PresentationFormat>
  <Paragraphs>709</Paragraphs>
  <Slides>58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175</cp:revision>
  <dcterms:created xsi:type="dcterms:W3CDTF">2022-06-20T17:51:12Z</dcterms:created>
  <dcterms:modified xsi:type="dcterms:W3CDTF">2022-09-26T18:10:43Z</dcterms:modified>
</cp:coreProperties>
</file>